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1.bin" ContentType="audio/unknown"/>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2" r:id="rId2"/>
    <p:sldMasterId id="2147483710" r:id="rId3"/>
    <p:sldMasterId id="2147483660" r:id="rId4"/>
    <p:sldMasterId id="2147483649" r:id="rId5"/>
    <p:sldMasterId id="2147483777" r:id="rId6"/>
    <p:sldMasterId id="2147484055" r:id="rId7"/>
    <p:sldMasterId id="2147484057" r:id="rId8"/>
    <p:sldMasterId id="2147484130" r:id="rId9"/>
    <p:sldMasterId id="2147485036" r:id="rId10"/>
    <p:sldMasterId id="2147485048" r:id="rId11"/>
    <p:sldMasterId id="2147485060" r:id="rId12"/>
    <p:sldMasterId id="2147485199" r:id="rId13"/>
  </p:sldMasterIdLst>
  <p:notesMasterIdLst>
    <p:notesMasterId r:id="rId35"/>
  </p:notesMasterIdLst>
  <p:sldIdLst>
    <p:sldId id="331" r:id="rId14"/>
    <p:sldId id="332" r:id="rId15"/>
    <p:sldId id="316" r:id="rId16"/>
    <p:sldId id="321" r:id="rId17"/>
    <p:sldId id="333" r:id="rId18"/>
    <p:sldId id="334" r:id="rId19"/>
    <p:sldId id="328" r:id="rId20"/>
    <p:sldId id="335" r:id="rId21"/>
    <p:sldId id="336" r:id="rId22"/>
    <p:sldId id="337" r:id="rId23"/>
    <p:sldId id="338" r:id="rId24"/>
    <p:sldId id="339" r:id="rId25"/>
    <p:sldId id="330" r:id="rId26"/>
    <p:sldId id="325" r:id="rId27"/>
    <p:sldId id="324" r:id="rId28"/>
    <p:sldId id="341" r:id="rId29"/>
    <p:sldId id="342" r:id="rId30"/>
    <p:sldId id="326" r:id="rId31"/>
    <p:sldId id="344" r:id="rId32"/>
    <p:sldId id="256" r:id="rId33"/>
    <p:sldId id="346"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2" d="100"/>
          <a:sy n="72" d="100"/>
        </p:scale>
        <p:origin x="-10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88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24" charset="-128"/>
                <a:cs typeface="ＭＳ Ｐゴシック" pitchFamily="24"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24" charset="-128"/>
                <a:cs typeface="ＭＳ Ｐゴシック" pitchFamily="24" charset="-128"/>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24" charset="-128"/>
                <a:cs typeface="ＭＳ Ｐゴシック" pitchFamily="24"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DD607A4-E640-4A45-8928-41161BA796F0}" type="slidenum">
              <a:rPr lang="en-US"/>
              <a:pPr>
                <a:defRPr/>
              </a:pPr>
              <a:t>‹#›</a:t>
            </a:fld>
            <a:endParaRPr lang="en-US"/>
          </a:p>
        </p:txBody>
      </p:sp>
    </p:spTree>
    <p:extLst>
      <p:ext uri="{BB962C8B-B14F-4D97-AF65-F5344CB8AC3E}">
        <p14:creationId xmlns:p14="http://schemas.microsoft.com/office/powerpoint/2010/main" val="4136281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charset="0"/>
        <a:cs typeface="Geneva" charset="0"/>
      </a:defRPr>
    </a:lvl3pPr>
    <a:lvl4pPr marL="1371600" algn="l" rtl="0" eaLnBrk="0" fontAlgn="base" hangingPunct="0">
      <a:spcBef>
        <a:spcPct val="30000"/>
      </a:spcBef>
      <a:spcAft>
        <a:spcPct val="0"/>
      </a:spcAft>
      <a:defRPr sz="1200" kern="1200">
        <a:solidFill>
          <a:schemeClr val="tx1"/>
        </a:solidFill>
        <a:latin typeface="Arial" pitchFamily="-111"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111" charset="0"/>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7ADDBA-C326-CD48-A733-D645456F0D0F}" type="slidenum">
              <a:rPr lang="en-US" sz="1200"/>
              <a:pPr/>
              <a:t>1</a:t>
            </a:fld>
            <a:endParaRPr lang="en-US" sz="1200"/>
          </a:p>
        </p:txBody>
      </p:sp>
      <p:sp>
        <p:nvSpPr>
          <p:cNvPr id="82946" name="Rectangle 2"/>
          <p:cNvSpPr>
            <a:spLocks noGrp="1" noRot="1" noChangeAspect="1" noChangeArrowheads="1" noTextEdit="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78B5BE-D2B4-E841-945C-0BDDCE8E0107}" type="slidenum">
              <a:rPr lang="en-US" sz="1200"/>
              <a:pPr/>
              <a:t>11</a:t>
            </a:fld>
            <a:endParaRPr lang="en-US" sz="1200"/>
          </a:p>
        </p:txBody>
      </p:sp>
      <p:sp>
        <p:nvSpPr>
          <p:cNvPr id="102402" name="Rectangle 2"/>
          <p:cNvSpPr>
            <a:spLocks noGrp="1" noRot="1" noChangeAspect="1" noChangeArrowheads="1" noTextEdit="1"/>
          </p:cNvSpPr>
          <p:nvPr>
            <p:ph type="sldImg"/>
          </p:nvPr>
        </p:nvSpPr>
        <p:spPr>
          <a:solidFill>
            <a:srgbClr val="FFFFFF"/>
          </a:solidFill>
          <a:ln/>
        </p:spPr>
      </p:sp>
      <p:sp>
        <p:nvSpPr>
          <p:cNvPr id="1024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CBD85F-265A-0E42-A40C-86717CAE6F30}" type="slidenum">
              <a:rPr lang="en-US" sz="1200"/>
              <a:pPr/>
              <a:t>12</a:t>
            </a:fld>
            <a:endParaRPr lang="en-US" sz="1200"/>
          </a:p>
        </p:txBody>
      </p:sp>
      <p:sp>
        <p:nvSpPr>
          <p:cNvPr id="104450" name="Rectangle 2"/>
          <p:cNvSpPr>
            <a:spLocks noGrp="1" noRot="1" noChangeAspect="1" noChangeArrowheads="1" noTextEdit="1"/>
          </p:cNvSpPr>
          <p:nvPr>
            <p:ph type="sldImg"/>
          </p:nvPr>
        </p:nvSpPr>
        <p:spPr>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A23820-6578-D548-A74A-8DBC53E62934}" type="slidenum">
              <a:rPr lang="en-US" sz="1200"/>
              <a:pPr/>
              <a:t>13</a:t>
            </a:fld>
            <a:endParaRPr lang="en-US" sz="1200"/>
          </a:p>
        </p:txBody>
      </p:sp>
      <p:sp>
        <p:nvSpPr>
          <p:cNvPr id="10649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2AD3FC-C341-9C44-8F86-3EC349E0CE3B}" type="slidenum">
              <a:rPr lang="en-US" sz="1200">
                <a:solidFill>
                  <a:srgbClr val="000000"/>
                </a:solidFill>
              </a:rPr>
              <a:pPr/>
              <a:t>14</a:t>
            </a:fld>
            <a:endParaRPr lang="en-US" sz="1200">
              <a:solidFill>
                <a:srgbClr val="000000"/>
              </a:solidFill>
            </a:endParaRPr>
          </a:p>
        </p:txBody>
      </p:sp>
      <p:sp>
        <p:nvSpPr>
          <p:cNvPr id="108546" name="Rectangle 2"/>
          <p:cNvSpPr>
            <a:spLocks noGrp="1" noRot="1" noChangeAspect="1" noChangeArrowheads="1" noTextEdit="1"/>
          </p:cNvSpPr>
          <p:nvPr>
            <p:ph type="sldImg"/>
          </p:nvPr>
        </p:nvSpPr>
        <p:spPr>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DE2BE2-1810-B447-AB95-15D36425B459}" type="slidenum">
              <a:rPr lang="en-US" sz="1200">
                <a:solidFill>
                  <a:srgbClr val="000000"/>
                </a:solidFill>
              </a:rPr>
              <a:pPr/>
              <a:t>16</a:t>
            </a:fld>
            <a:endParaRPr lang="en-US" sz="1200">
              <a:solidFill>
                <a:srgbClr val="000000"/>
              </a:solidFill>
            </a:endParaRPr>
          </a:p>
        </p:txBody>
      </p:sp>
      <p:sp>
        <p:nvSpPr>
          <p:cNvPr id="147458" name="Rectangle 2"/>
          <p:cNvSpPr>
            <a:spLocks noGrp="1" noRot="1" noChangeAspect="1" noChangeArrowheads="1" noTextEdit="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Fill in your bulletin outline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2959C3-87AB-A144-91F7-B74C723B31D3}" type="slidenum">
              <a:rPr lang="en-US" sz="1200">
                <a:solidFill>
                  <a:srgbClr val="000000"/>
                </a:solidFill>
              </a:rPr>
              <a:pPr/>
              <a:t>17</a:t>
            </a:fld>
            <a:endParaRPr lang="en-US" sz="1200">
              <a:solidFill>
                <a:srgbClr val="000000"/>
              </a:solidFill>
            </a:endParaRPr>
          </a:p>
        </p:txBody>
      </p:sp>
      <p:sp>
        <p:nvSpPr>
          <p:cNvPr id="148482" name="Rectangle 2"/>
          <p:cNvSpPr>
            <a:spLocks noGrp="1" noRot="1" noChangeAspect="1" noChangeArrowheads="1"/>
          </p:cNvSpPr>
          <p:nvPr>
            <p:ph type="sldImg"/>
          </p:nvPr>
        </p:nvSpPr>
        <p:spPr>
          <a:solidFill>
            <a:srgbClr val="FFFFFF"/>
          </a:solidFill>
          <a:ln/>
        </p:spPr>
      </p:sp>
      <p:sp>
        <p:nvSpPr>
          <p:cNvPr id="1484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Book Antiqua"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13EE13-7530-0742-8CF6-83510BE20AA2}" type="slidenum">
              <a:rPr lang="en-US" sz="1200"/>
              <a:pPr/>
              <a:t>18</a:t>
            </a:fld>
            <a:endParaRPr lang="en-US" sz="1200"/>
          </a:p>
        </p:txBody>
      </p:sp>
      <p:sp>
        <p:nvSpPr>
          <p:cNvPr id="111618" name="Rectangle 2"/>
          <p:cNvSpPr>
            <a:spLocks noGrp="1" noRot="1" noChangeAspect="1" noChangeArrowheads="1" noTextEdit="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D2C8B0-411C-154B-A3BC-7B2B7059BFDE}" type="slidenum">
              <a:rPr lang="en-US" sz="1200">
                <a:solidFill>
                  <a:srgbClr val="000000"/>
                </a:solidFill>
              </a:rPr>
              <a:pPr/>
              <a:t>19</a:t>
            </a:fld>
            <a:endParaRPr lang="en-US" sz="1200">
              <a:solidFill>
                <a:srgbClr val="000000"/>
              </a:solidFill>
            </a:endParaRPr>
          </a:p>
        </p:txBody>
      </p:sp>
      <p:sp>
        <p:nvSpPr>
          <p:cNvPr id="149506" name="Rectangle 2"/>
          <p:cNvSpPr>
            <a:spLocks noGrp="1" noRot="1" noChangeAspect="1" noChangeArrowheads="1"/>
          </p:cNvSpPr>
          <p:nvPr>
            <p:ph type="sldImg"/>
          </p:nvPr>
        </p:nvSpPr>
        <p:spPr>
          <a:solidFill>
            <a:srgbClr val="FFFFFF"/>
          </a:solidFill>
          <a:ln/>
        </p:spPr>
      </p:sp>
      <p:sp>
        <p:nvSpPr>
          <p:cNvPr id="1495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B2AF608-3C17-7341-960B-061ED71EF874}" type="slidenum">
              <a:rPr lang="en-US" sz="1200"/>
              <a:pPr/>
              <a:t>20</a:t>
            </a:fld>
            <a:endParaRPr 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a:latin typeface="Arial" charset="0"/>
                <a:ea typeface="MS PGothic" charset="0"/>
              </a:rPr>
              <a:t>Homiletics</a:t>
            </a:r>
            <a:r>
              <a:rPr lang="en-US" baseline="0">
                <a:latin typeface="Arial" charset="0"/>
                <a:ea typeface="MS PGothic" charset="0"/>
              </a:rPr>
              <a:t> (Preaching) in Indonesian</a:t>
            </a:r>
            <a:endParaRPr lang="en-US">
              <a:latin typeface="Arial"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69CA91-D496-9D41-968B-CF3FBC303CDF}" type="slidenum">
              <a:rPr lang="en-US" sz="1200"/>
              <a:pPr/>
              <a:t>2</a:t>
            </a:fld>
            <a:endParaRPr lang="en-US" sz="1200"/>
          </a:p>
        </p:txBody>
      </p:sp>
      <p:sp>
        <p:nvSpPr>
          <p:cNvPr id="84994" name="Rectangle 2"/>
          <p:cNvSpPr>
            <a:spLocks noGrp="1" noRot="1" noChangeAspect="1" noChangeArrowheads="1" noTextEdit="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786AF8-878A-BF48-BA34-EB851FEED9DE}" type="slidenum">
              <a:rPr lang="en-US" sz="1200"/>
              <a:pPr/>
              <a:t>3</a:t>
            </a:fld>
            <a:endParaRPr lang="en-US" sz="1200"/>
          </a:p>
        </p:txBody>
      </p:sp>
      <p:sp>
        <p:nvSpPr>
          <p:cNvPr id="87042" name="Rectangle 1026"/>
          <p:cNvSpPr>
            <a:spLocks noGrp="1" noRot="1" noChangeAspect="1" noChangeArrowheads="1" noTextEdit="1"/>
          </p:cNvSpPr>
          <p:nvPr>
            <p:ph type="sldImg"/>
          </p:nvPr>
        </p:nvSpPr>
        <p:spPr>
          <a:ln/>
        </p:spPr>
      </p:sp>
      <p:sp>
        <p:nvSpPr>
          <p:cNvPr id="8704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There</a:t>
            </a:r>
            <a:r>
              <a:rPr lang="en-US" baseline="0" dirty="0" smtClean="0">
                <a:latin typeface="Arial" charset="0"/>
                <a:ea typeface="ＭＳ Ｐゴシック" charset="0"/>
                <a:cs typeface="ＭＳ Ｐゴシック" charset="0"/>
              </a:rPr>
              <a:t> is a HUGE difference between a shotgun and a rifle.  The shotgun shoots thousands of little balls called “shot” where even one of them will kill ducks flying overhead.  However, a rifle shoots a bullet to kill large game such as a deer.  If you try to kill a deer far away with a shotgun you will simply scare it away!  The deer might even appreciate the “scratch on the back” before it runs away!</a:t>
            </a:r>
          </a:p>
          <a:p>
            <a:pPr eaLnBrk="1" hangingPunct="1"/>
            <a:endParaRPr lang="en-US" baseline="0" dirty="0" smtClean="0">
              <a:latin typeface="Arial" charset="0"/>
              <a:ea typeface="ＭＳ Ｐゴシック" charset="0"/>
              <a:cs typeface="ＭＳ Ｐゴシック" charset="0"/>
            </a:endParaRPr>
          </a:p>
          <a:p>
            <a:pPr eaLnBrk="1" hangingPunct="1"/>
            <a:r>
              <a:rPr lang="en-US" baseline="0" dirty="0" smtClean="0">
                <a:latin typeface="Arial" charset="0"/>
                <a:ea typeface="ＭＳ Ｐゴシック" charset="0"/>
                <a:cs typeface="ＭＳ Ｐゴシック" charset="0"/>
              </a:rPr>
              <a:t>Too often preaching is like the shotgun.  Afraid he won’t meet some needs of his listeners, the speaker shoots a multitude of ideas at them.  The effect is that none of them hits them with any effect.  Instead, it would be wiser to expound the central idea of the text in such a way that they are transformed. Now let’s look at what Robinson says once again to get the full effect</a:t>
            </a:r>
            <a:r>
              <a:rPr lang="is-IS" baseline="0" dirty="0" smtClean="0">
                <a:latin typeface="Arial" charset="0"/>
                <a:ea typeface="ＭＳ Ｐゴシック" charset="0"/>
                <a:cs typeface="ＭＳ Ｐゴシック" charset="0"/>
              </a:rPr>
              <a:t>…</a:t>
            </a:r>
            <a:endParaRPr lang="en-US"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2E4D27-F436-6342-940A-ACDF7EC4FE93}" type="slidenum">
              <a:rPr lang="en-US" sz="1200"/>
              <a:pPr/>
              <a:t>4</a:t>
            </a:fld>
            <a:endParaRPr lang="en-US" sz="1200"/>
          </a:p>
        </p:txBody>
      </p:sp>
      <p:sp>
        <p:nvSpPr>
          <p:cNvPr id="8909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8674B1-2B95-014B-B8D0-EA99214633F4}" type="slidenum">
              <a:rPr lang="en-US" sz="1200"/>
              <a:pPr/>
              <a:t>5</a:t>
            </a:fld>
            <a:endParaRPr lang="en-US" sz="1200"/>
          </a:p>
        </p:txBody>
      </p:sp>
      <p:sp>
        <p:nvSpPr>
          <p:cNvPr id="91138" name="Rectangle 2"/>
          <p:cNvSpPr>
            <a:spLocks noGrp="1" noRot="1" noChangeAspect="1" noChangeArrowheads="1" noTextEdit="1"/>
          </p:cNvSpPr>
          <p:nvPr>
            <p:ph type="sldImg"/>
          </p:nvPr>
        </p:nvSpPr>
        <p:spPr>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1BA5D0-8C46-7C4C-B3F8-6E3F59A853C4}" type="slidenum">
              <a:rPr lang="en-US" sz="1200"/>
              <a:pPr/>
              <a:t>6</a:t>
            </a:fld>
            <a:endParaRPr lang="en-US" sz="1200"/>
          </a:p>
        </p:txBody>
      </p:sp>
      <p:sp>
        <p:nvSpPr>
          <p:cNvPr id="93186" name="Rectangle 2"/>
          <p:cNvSpPr>
            <a:spLocks noGrp="1" noRot="1" noChangeAspect="1" noChangeArrowheads="1" noTextEdit="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32898D-3E81-5C4E-9391-129A69A640B3}" type="slidenum">
              <a:rPr lang="en-US" sz="1200"/>
              <a:pPr/>
              <a:t>8</a:t>
            </a:fld>
            <a:endParaRPr lang="en-US" sz="1200"/>
          </a:p>
        </p:txBody>
      </p:sp>
      <p:sp>
        <p:nvSpPr>
          <p:cNvPr id="96258" name="Rectangle 2"/>
          <p:cNvSpPr>
            <a:spLocks noGrp="1" noRot="1" noChangeAspect="1" noChangeArrowheads="1" noTextEdit="1"/>
          </p:cNvSpPr>
          <p:nvPr>
            <p:ph type="sldImg"/>
          </p:nvPr>
        </p:nvSpPr>
        <p:spPr>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BCDCA7-3CE8-AC44-8A9A-5186EBC8C050}" type="slidenum">
              <a:rPr lang="en-US" sz="1200"/>
              <a:pPr/>
              <a:t>9</a:t>
            </a:fld>
            <a:endParaRPr lang="en-US" sz="1200"/>
          </a:p>
        </p:txBody>
      </p:sp>
      <p:sp>
        <p:nvSpPr>
          <p:cNvPr id="98306" name="Rectangle 2"/>
          <p:cNvSpPr>
            <a:spLocks noGrp="1" noRot="1" noChangeAspect="1" noChangeArrowheads="1" noTextEdit="1"/>
          </p:cNvSpPr>
          <p:nvPr>
            <p:ph type="sldImg"/>
          </p:nvPr>
        </p:nvSpPr>
        <p:spPr>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F4D15DB-6A66-E048-BE4D-2CC58E818116}" type="slidenum">
              <a:rPr lang="en-US" sz="1200"/>
              <a:pPr/>
              <a:t>10</a:t>
            </a:fld>
            <a:endParaRPr lang="en-US" sz="1200"/>
          </a:p>
        </p:txBody>
      </p:sp>
      <p:sp>
        <p:nvSpPr>
          <p:cNvPr id="100354" name="Rectangle 2"/>
          <p:cNvSpPr>
            <a:spLocks noGrp="1" noRot="1" noChangeAspect="1" noChangeArrowheads="1" noTextEdit="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2.png"/><Relationship Id="rId1" Type="http://schemas.openxmlformats.org/officeDocument/2006/relationships/slideMaster" Target="../slideMasters/slideMaster11.xml"/><Relationship Id="rId2"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7.jpe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2831C8-B6E1-7641-9393-0534DBA24BB2}" type="slidenum">
              <a:rPr lang="en-US"/>
              <a:pPr>
                <a:defRPr/>
              </a:pPr>
              <a:t>‹#›</a:t>
            </a:fld>
            <a:endParaRPr lang="en-US"/>
          </a:p>
        </p:txBody>
      </p:sp>
    </p:spTree>
    <p:extLst>
      <p:ext uri="{BB962C8B-B14F-4D97-AF65-F5344CB8AC3E}">
        <p14:creationId xmlns:p14="http://schemas.microsoft.com/office/powerpoint/2010/main" val="1886272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B4EBAF-A195-4D42-B89A-F94490D07653}" type="slidenum">
              <a:rPr lang="en-US"/>
              <a:pPr>
                <a:defRPr/>
              </a:pPr>
              <a:t>‹#›</a:t>
            </a:fld>
            <a:endParaRPr lang="en-US"/>
          </a:p>
        </p:txBody>
      </p:sp>
    </p:spTree>
    <p:extLst>
      <p:ext uri="{BB962C8B-B14F-4D97-AF65-F5344CB8AC3E}">
        <p14:creationId xmlns:p14="http://schemas.microsoft.com/office/powerpoint/2010/main" val="17285429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A3371D9F-8A5E-684F-92CD-3E1FCFB0EE7A}" type="slidenum">
              <a:rPr lang="en-US"/>
              <a:pPr>
                <a:defRPr/>
              </a:pPr>
              <a:t>‹#›</a:t>
            </a:fld>
            <a:endParaRPr lang="en-US"/>
          </a:p>
        </p:txBody>
      </p:sp>
    </p:spTree>
    <p:extLst>
      <p:ext uri="{BB962C8B-B14F-4D97-AF65-F5344CB8AC3E}">
        <p14:creationId xmlns:p14="http://schemas.microsoft.com/office/powerpoint/2010/main" val="3698910018"/>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E937B482-A91F-DC4A-81D3-1C690BE2145A}" type="slidenum">
              <a:rPr lang="en-US"/>
              <a:pPr>
                <a:defRPr/>
              </a:pPr>
              <a:t>‹#›</a:t>
            </a:fld>
            <a:endParaRPr lang="en-US"/>
          </a:p>
        </p:txBody>
      </p:sp>
    </p:spTree>
    <p:extLst>
      <p:ext uri="{BB962C8B-B14F-4D97-AF65-F5344CB8AC3E}">
        <p14:creationId xmlns:p14="http://schemas.microsoft.com/office/powerpoint/2010/main" val="2731885690"/>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CE4DD275-C1B2-B84F-9197-D421D880A865}" type="slidenum">
              <a:rPr lang="en-US"/>
              <a:pPr>
                <a:defRPr/>
              </a:pPr>
              <a:t>‹#›</a:t>
            </a:fld>
            <a:endParaRPr lang="en-US"/>
          </a:p>
        </p:txBody>
      </p:sp>
    </p:spTree>
    <p:extLst>
      <p:ext uri="{BB962C8B-B14F-4D97-AF65-F5344CB8AC3E}">
        <p14:creationId xmlns:p14="http://schemas.microsoft.com/office/powerpoint/2010/main" val="2143116717"/>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5A79FBA1-2092-914E-8C78-20EB25FC0D92}" type="slidenum">
              <a:rPr lang="en-US"/>
              <a:pPr>
                <a:defRPr/>
              </a:pPr>
              <a:t>‹#›</a:t>
            </a:fld>
            <a:endParaRPr lang="en-US"/>
          </a:p>
        </p:txBody>
      </p:sp>
    </p:spTree>
    <p:extLst>
      <p:ext uri="{BB962C8B-B14F-4D97-AF65-F5344CB8AC3E}">
        <p14:creationId xmlns:p14="http://schemas.microsoft.com/office/powerpoint/2010/main" val="2524266386"/>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2849B-945A-144A-9B38-79B46DCCE2F9}" type="slidenum">
              <a:rPr lang="en-US"/>
              <a:pPr>
                <a:defRPr/>
              </a:pPr>
              <a:t>‹#›</a:t>
            </a:fld>
            <a:endParaRPr lang="en-US"/>
          </a:p>
        </p:txBody>
      </p:sp>
    </p:spTree>
    <p:extLst>
      <p:ext uri="{BB962C8B-B14F-4D97-AF65-F5344CB8AC3E}">
        <p14:creationId xmlns:p14="http://schemas.microsoft.com/office/powerpoint/2010/main" val="1026333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22"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23" name="Rectangle 1027"/>
          <p:cNvSpPr>
            <a:spLocks noGrp="1" noChangeArrowheads="1"/>
          </p:cNvSpPr>
          <p:nvPr>
            <p:ph type="subTitle"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BAA004C-1037-2747-B23C-A6133EF701C6}" type="slidenum">
              <a:rPr lang="en-US"/>
              <a:pPr>
                <a:defRPr/>
              </a:pPr>
              <a:t>‹#›</a:t>
            </a:fld>
            <a:endParaRPr lang="en-US"/>
          </a:p>
        </p:txBody>
      </p:sp>
    </p:spTree>
    <p:extLst>
      <p:ext uri="{BB962C8B-B14F-4D97-AF65-F5344CB8AC3E}">
        <p14:creationId xmlns:p14="http://schemas.microsoft.com/office/powerpoint/2010/main" val="3767467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8B9B6D5-6BA7-5E45-B2E3-8CC58A929BE7}" type="slidenum">
              <a:rPr lang="en-US"/>
              <a:pPr>
                <a:defRPr/>
              </a:pPr>
              <a:t>‹#›</a:t>
            </a:fld>
            <a:endParaRPr lang="en-US"/>
          </a:p>
        </p:txBody>
      </p:sp>
    </p:spTree>
    <p:extLst>
      <p:ext uri="{BB962C8B-B14F-4D97-AF65-F5344CB8AC3E}">
        <p14:creationId xmlns:p14="http://schemas.microsoft.com/office/powerpoint/2010/main" val="837847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225FBAA-00CA-7F4C-B272-834567931E88}" type="slidenum">
              <a:rPr lang="en-US"/>
              <a:pPr>
                <a:defRPr/>
              </a:pPr>
              <a:t>‹#›</a:t>
            </a:fld>
            <a:endParaRPr lang="en-US"/>
          </a:p>
        </p:txBody>
      </p:sp>
    </p:spTree>
    <p:extLst>
      <p:ext uri="{BB962C8B-B14F-4D97-AF65-F5344CB8AC3E}">
        <p14:creationId xmlns:p14="http://schemas.microsoft.com/office/powerpoint/2010/main" val="651195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9229632-C79E-5A48-8C2C-19F5ED20F9F7}" type="slidenum">
              <a:rPr lang="en-US"/>
              <a:pPr>
                <a:defRPr/>
              </a:pPr>
              <a:t>‹#›</a:t>
            </a:fld>
            <a:endParaRPr lang="en-US"/>
          </a:p>
        </p:txBody>
      </p:sp>
    </p:spTree>
    <p:extLst>
      <p:ext uri="{BB962C8B-B14F-4D97-AF65-F5344CB8AC3E}">
        <p14:creationId xmlns:p14="http://schemas.microsoft.com/office/powerpoint/2010/main" val="2385076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35BF2C8A-877E-1248-8F0F-03A71E893452}" type="slidenum">
              <a:rPr lang="en-US"/>
              <a:pPr>
                <a:defRPr/>
              </a:pPr>
              <a:t>‹#›</a:t>
            </a:fld>
            <a:endParaRPr lang="en-US"/>
          </a:p>
        </p:txBody>
      </p:sp>
    </p:spTree>
    <p:extLst>
      <p:ext uri="{BB962C8B-B14F-4D97-AF65-F5344CB8AC3E}">
        <p14:creationId xmlns:p14="http://schemas.microsoft.com/office/powerpoint/2010/main" val="2293464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11339D20-7821-FD4C-BC08-5AF43CAEABA8}" type="slidenum">
              <a:rPr lang="en-US"/>
              <a:pPr>
                <a:defRPr/>
              </a:pPr>
              <a:t>‹#›</a:t>
            </a:fld>
            <a:endParaRPr lang="en-US"/>
          </a:p>
        </p:txBody>
      </p:sp>
    </p:spTree>
    <p:extLst>
      <p:ext uri="{BB962C8B-B14F-4D97-AF65-F5344CB8AC3E}">
        <p14:creationId xmlns:p14="http://schemas.microsoft.com/office/powerpoint/2010/main" val="947245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34B6EFA6-496F-9042-B3CA-BA517A37B1C6}" type="slidenum">
              <a:rPr lang="en-US"/>
              <a:pPr>
                <a:defRPr/>
              </a:pPr>
              <a:t>‹#›</a:t>
            </a:fld>
            <a:endParaRPr lang="en-US"/>
          </a:p>
        </p:txBody>
      </p:sp>
    </p:spTree>
    <p:extLst>
      <p:ext uri="{BB962C8B-B14F-4D97-AF65-F5344CB8AC3E}">
        <p14:creationId xmlns:p14="http://schemas.microsoft.com/office/powerpoint/2010/main" val="594250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4310178-1F2B-194B-BEBE-B0585C05AB3C}" type="slidenum">
              <a:rPr lang="en-US"/>
              <a:pPr>
                <a:defRPr/>
              </a:pPr>
              <a:t>‹#›</a:t>
            </a:fld>
            <a:endParaRPr lang="en-US"/>
          </a:p>
        </p:txBody>
      </p:sp>
    </p:spTree>
    <p:extLst>
      <p:ext uri="{BB962C8B-B14F-4D97-AF65-F5344CB8AC3E}">
        <p14:creationId xmlns:p14="http://schemas.microsoft.com/office/powerpoint/2010/main" val="321483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858A5F-7360-B744-9A12-BE63C73739C1}" type="slidenum">
              <a:rPr lang="en-US"/>
              <a:pPr>
                <a:defRPr/>
              </a:pPr>
              <a:t>‹#›</a:t>
            </a:fld>
            <a:endParaRPr lang="en-US"/>
          </a:p>
        </p:txBody>
      </p:sp>
    </p:spTree>
    <p:extLst>
      <p:ext uri="{BB962C8B-B14F-4D97-AF65-F5344CB8AC3E}">
        <p14:creationId xmlns:p14="http://schemas.microsoft.com/office/powerpoint/2010/main" val="1480688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44BC0DA-9428-DB43-A53B-0278AB485DA2}" type="slidenum">
              <a:rPr lang="en-US"/>
              <a:pPr>
                <a:defRPr/>
              </a:pPr>
              <a:t>‹#›</a:t>
            </a:fld>
            <a:endParaRPr lang="en-US"/>
          </a:p>
        </p:txBody>
      </p:sp>
    </p:spTree>
    <p:extLst>
      <p:ext uri="{BB962C8B-B14F-4D97-AF65-F5344CB8AC3E}">
        <p14:creationId xmlns:p14="http://schemas.microsoft.com/office/powerpoint/2010/main" val="3156018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45AAB8D-77B0-D04D-B159-778BE30016F4}" type="slidenum">
              <a:rPr lang="en-US"/>
              <a:pPr>
                <a:defRPr/>
              </a:pPr>
              <a:t>‹#›</a:t>
            </a:fld>
            <a:endParaRPr lang="en-US"/>
          </a:p>
        </p:txBody>
      </p:sp>
    </p:spTree>
    <p:extLst>
      <p:ext uri="{BB962C8B-B14F-4D97-AF65-F5344CB8AC3E}">
        <p14:creationId xmlns:p14="http://schemas.microsoft.com/office/powerpoint/2010/main" val="1601798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803A04E-FB36-0243-A8E6-A64323F970E8}" type="slidenum">
              <a:rPr lang="en-US"/>
              <a:pPr>
                <a:defRPr/>
              </a:pPr>
              <a:t>‹#›</a:t>
            </a:fld>
            <a:endParaRPr lang="en-US"/>
          </a:p>
        </p:txBody>
      </p:sp>
    </p:spTree>
    <p:extLst>
      <p:ext uri="{BB962C8B-B14F-4D97-AF65-F5344CB8AC3E}">
        <p14:creationId xmlns:p14="http://schemas.microsoft.com/office/powerpoint/2010/main" val="997993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022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A621A-2D62-864B-82FE-FE7ED5BB7380}" type="slidenum">
              <a:rPr lang="en-US"/>
              <a:pPr>
                <a:defRPr/>
              </a:pPr>
              <a:t>‹#›</a:t>
            </a:fld>
            <a:endParaRPr lang="en-US"/>
          </a:p>
        </p:txBody>
      </p:sp>
    </p:spTree>
    <p:extLst>
      <p:ext uri="{BB962C8B-B14F-4D97-AF65-F5344CB8AC3E}">
        <p14:creationId xmlns:p14="http://schemas.microsoft.com/office/powerpoint/2010/main" val="3442794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61F980-4C33-8C49-B5CD-29CB6C0C92DD}" type="slidenum">
              <a:rPr lang="en-US"/>
              <a:pPr>
                <a:defRPr/>
              </a:pPr>
              <a:t>‹#›</a:t>
            </a:fld>
            <a:endParaRPr lang="en-US"/>
          </a:p>
        </p:txBody>
      </p:sp>
    </p:spTree>
    <p:extLst>
      <p:ext uri="{BB962C8B-B14F-4D97-AF65-F5344CB8AC3E}">
        <p14:creationId xmlns:p14="http://schemas.microsoft.com/office/powerpoint/2010/main" val="1685813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8E3FF7-4BB1-A145-B9A1-9997B15E57F8}" type="slidenum">
              <a:rPr lang="en-US"/>
              <a:pPr>
                <a:defRPr/>
              </a:pPr>
              <a:t>‹#›</a:t>
            </a:fld>
            <a:endParaRPr lang="en-US"/>
          </a:p>
        </p:txBody>
      </p:sp>
    </p:spTree>
    <p:extLst>
      <p:ext uri="{BB962C8B-B14F-4D97-AF65-F5344CB8AC3E}">
        <p14:creationId xmlns:p14="http://schemas.microsoft.com/office/powerpoint/2010/main" val="96909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65648B-8548-1346-A7A5-F17EF764D7B8}" type="slidenum">
              <a:rPr lang="en-US"/>
              <a:pPr>
                <a:defRPr/>
              </a:pPr>
              <a:t>‹#›</a:t>
            </a:fld>
            <a:endParaRPr lang="en-US"/>
          </a:p>
        </p:txBody>
      </p:sp>
    </p:spTree>
    <p:extLst>
      <p:ext uri="{BB962C8B-B14F-4D97-AF65-F5344CB8AC3E}">
        <p14:creationId xmlns:p14="http://schemas.microsoft.com/office/powerpoint/2010/main" val="1014248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E05A4A-7EA0-0D4F-8279-5A308736422B}" type="slidenum">
              <a:rPr lang="en-US"/>
              <a:pPr>
                <a:defRPr/>
              </a:pPr>
              <a:t>‹#›</a:t>
            </a:fld>
            <a:endParaRPr lang="en-US"/>
          </a:p>
        </p:txBody>
      </p:sp>
    </p:spTree>
    <p:extLst>
      <p:ext uri="{BB962C8B-B14F-4D97-AF65-F5344CB8AC3E}">
        <p14:creationId xmlns:p14="http://schemas.microsoft.com/office/powerpoint/2010/main" val="2863000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D1FA8A-FD57-F243-8572-7D4403C22B96}" type="slidenum">
              <a:rPr lang="en-US"/>
              <a:pPr>
                <a:defRPr/>
              </a:pPr>
              <a:t>‹#›</a:t>
            </a:fld>
            <a:endParaRPr lang="en-US"/>
          </a:p>
        </p:txBody>
      </p:sp>
    </p:spTree>
    <p:extLst>
      <p:ext uri="{BB962C8B-B14F-4D97-AF65-F5344CB8AC3E}">
        <p14:creationId xmlns:p14="http://schemas.microsoft.com/office/powerpoint/2010/main" val="4088018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13909B-BB78-D346-9A9E-A39964D91B64}" type="slidenum">
              <a:rPr lang="en-US"/>
              <a:pPr>
                <a:defRPr/>
              </a:pPr>
              <a:t>‹#›</a:t>
            </a:fld>
            <a:endParaRPr lang="en-US"/>
          </a:p>
        </p:txBody>
      </p:sp>
    </p:spTree>
    <p:extLst>
      <p:ext uri="{BB962C8B-B14F-4D97-AF65-F5344CB8AC3E}">
        <p14:creationId xmlns:p14="http://schemas.microsoft.com/office/powerpoint/2010/main" val="294709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CF7056-8171-F442-AD13-8924EF76D84C}" type="slidenum">
              <a:rPr lang="en-US"/>
              <a:pPr>
                <a:defRPr/>
              </a:pPr>
              <a:t>‹#›</a:t>
            </a:fld>
            <a:endParaRPr lang="en-US"/>
          </a:p>
        </p:txBody>
      </p:sp>
    </p:spTree>
    <p:extLst>
      <p:ext uri="{BB962C8B-B14F-4D97-AF65-F5344CB8AC3E}">
        <p14:creationId xmlns:p14="http://schemas.microsoft.com/office/powerpoint/2010/main" val="548729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46DE3A-B1F3-9F4A-BBB0-3FC9C3C4F843}" type="slidenum">
              <a:rPr lang="en-US"/>
              <a:pPr>
                <a:defRPr/>
              </a:pPr>
              <a:t>‹#›</a:t>
            </a:fld>
            <a:endParaRPr lang="en-US"/>
          </a:p>
        </p:txBody>
      </p:sp>
    </p:spTree>
    <p:extLst>
      <p:ext uri="{BB962C8B-B14F-4D97-AF65-F5344CB8AC3E}">
        <p14:creationId xmlns:p14="http://schemas.microsoft.com/office/powerpoint/2010/main" val="4184814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AB29CA-3417-1D45-B5C9-98F5B59780B7}" type="slidenum">
              <a:rPr lang="en-US"/>
              <a:pPr>
                <a:defRPr/>
              </a:pPr>
              <a:t>‹#›</a:t>
            </a:fld>
            <a:endParaRPr lang="en-US"/>
          </a:p>
        </p:txBody>
      </p:sp>
    </p:spTree>
    <p:extLst>
      <p:ext uri="{BB962C8B-B14F-4D97-AF65-F5344CB8AC3E}">
        <p14:creationId xmlns:p14="http://schemas.microsoft.com/office/powerpoint/2010/main" val="3725712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AA468D-39B1-0C43-B465-C9697DA9907E}" type="slidenum">
              <a:rPr lang="en-US"/>
              <a:pPr>
                <a:defRPr/>
              </a:pPr>
              <a:t>‹#›</a:t>
            </a:fld>
            <a:endParaRPr lang="en-US"/>
          </a:p>
        </p:txBody>
      </p:sp>
    </p:spTree>
    <p:extLst>
      <p:ext uri="{BB962C8B-B14F-4D97-AF65-F5344CB8AC3E}">
        <p14:creationId xmlns:p14="http://schemas.microsoft.com/office/powerpoint/2010/main" val="1086218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91A67A-0C74-0F47-BF24-1A82E33098A1}" type="slidenum">
              <a:rPr lang="en-US"/>
              <a:pPr>
                <a:defRPr/>
              </a:pPr>
              <a:t>‹#›</a:t>
            </a:fld>
            <a:endParaRPr lang="en-US"/>
          </a:p>
        </p:txBody>
      </p:sp>
    </p:spTree>
    <p:extLst>
      <p:ext uri="{BB962C8B-B14F-4D97-AF65-F5344CB8AC3E}">
        <p14:creationId xmlns:p14="http://schemas.microsoft.com/office/powerpoint/2010/main" val="1754209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7B9790-8425-CB4D-A436-E2D2D302911B}" type="slidenum">
              <a:rPr lang="en-US"/>
              <a:pPr>
                <a:defRPr/>
              </a:pPr>
              <a:t>‹#›</a:t>
            </a:fld>
            <a:endParaRPr lang="en-US"/>
          </a:p>
        </p:txBody>
      </p:sp>
    </p:spTree>
    <p:extLst>
      <p:ext uri="{BB962C8B-B14F-4D97-AF65-F5344CB8AC3E}">
        <p14:creationId xmlns:p14="http://schemas.microsoft.com/office/powerpoint/2010/main" val="3820929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FEC6B8-C5C2-2E45-ACDB-625ACBE10F32}" type="slidenum">
              <a:rPr lang="en-US"/>
              <a:pPr>
                <a:defRPr/>
              </a:pPr>
              <a:t>‹#›</a:t>
            </a:fld>
            <a:endParaRPr lang="en-US"/>
          </a:p>
        </p:txBody>
      </p:sp>
    </p:spTree>
    <p:extLst>
      <p:ext uri="{BB962C8B-B14F-4D97-AF65-F5344CB8AC3E}">
        <p14:creationId xmlns:p14="http://schemas.microsoft.com/office/powerpoint/2010/main" val="305935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32664D-C4CC-434F-9019-7E905C780FC1}" type="slidenum">
              <a:rPr lang="en-US"/>
              <a:pPr>
                <a:defRPr/>
              </a:pPr>
              <a:t>‹#›</a:t>
            </a:fld>
            <a:endParaRPr lang="en-US"/>
          </a:p>
        </p:txBody>
      </p:sp>
    </p:spTree>
    <p:extLst>
      <p:ext uri="{BB962C8B-B14F-4D97-AF65-F5344CB8AC3E}">
        <p14:creationId xmlns:p14="http://schemas.microsoft.com/office/powerpoint/2010/main" val="2745793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5277D2-8427-5944-9F9D-E2C4F86BE6D3}" type="slidenum">
              <a:rPr lang="en-US"/>
              <a:pPr>
                <a:defRPr/>
              </a:pPr>
              <a:t>‹#›</a:t>
            </a:fld>
            <a:endParaRPr lang="en-US"/>
          </a:p>
        </p:txBody>
      </p:sp>
    </p:spTree>
    <p:extLst>
      <p:ext uri="{BB962C8B-B14F-4D97-AF65-F5344CB8AC3E}">
        <p14:creationId xmlns:p14="http://schemas.microsoft.com/office/powerpoint/2010/main" val="27788589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043A4D-154D-B542-A617-3C9D285937E0}" type="slidenum">
              <a:rPr lang="en-US"/>
              <a:pPr>
                <a:defRPr/>
              </a:pPr>
              <a:t>‹#›</a:t>
            </a:fld>
            <a:endParaRPr lang="en-US"/>
          </a:p>
        </p:txBody>
      </p:sp>
    </p:spTree>
    <p:extLst>
      <p:ext uri="{BB962C8B-B14F-4D97-AF65-F5344CB8AC3E}">
        <p14:creationId xmlns:p14="http://schemas.microsoft.com/office/powerpoint/2010/main" val="45202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A21A20-941A-684F-88C6-6619EF3D1DC7}" type="slidenum">
              <a:rPr lang="en-US"/>
              <a:pPr>
                <a:defRPr/>
              </a:pPr>
              <a:t>‹#›</a:t>
            </a:fld>
            <a:endParaRPr lang="en-US"/>
          </a:p>
        </p:txBody>
      </p:sp>
    </p:spTree>
    <p:extLst>
      <p:ext uri="{BB962C8B-B14F-4D97-AF65-F5344CB8AC3E}">
        <p14:creationId xmlns:p14="http://schemas.microsoft.com/office/powerpoint/2010/main" val="214489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0B706-F592-8147-9DD2-C773185409E1}" type="slidenum">
              <a:rPr lang="en-US"/>
              <a:pPr>
                <a:defRPr/>
              </a:pPr>
              <a:t>‹#›</a:t>
            </a:fld>
            <a:endParaRPr lang="en-US"/>
          </a:p>
        </p:txBody>
      </p:sp>
    </p:spTree>
    <p:extLst>
      <p:ext uri="{BB962C8B-B14F-4D97-AF65-F5344CB8AC3E}">
        <p14:creationId xmlns:p14="http://schemas.microsoft.com/office/powerpoint/2010/main" val="3713482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715B53-5913-A343-A13B-1BE2974815A4}" type="slidenum">
              <a:rPr lang="en-US"/>
              <a:pPr>
                <a:defRPr/>
              </a:pPr>
              <a:t>‹#›</a:t>
            </a:fld>
            <a:endParaRPr lang="en-US"/>
          </a:p>
        </p:txBody>
      </p:sp>
    </p:spTree>
    <p:extLst>
      <p:ext uri="{BB962C8B-B14F-4D97-AF65-F5344CB8AC3E}">
        <p14:creationId xmlns:p14="http://schemas.microsoft.com/office/powerpoint/2010/main" val="27899343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0742B7-D530-7441-B63B-4549DE208A2A}" type="slidenum">
              <a:rPr lang="en-US"/>
              <a:pPr>
                <a:defRPr/>
              </a:pPr>
              <a:t>‹#›</a:t>
            </a:fld>
            <a:endParaRPr lang="en-US"/>
          </a:p>
        </p:txBody>
      </p:sp>
    </p:spTree>
    <p:extLst>
      <p:ext uri="{BB962C8B-B14F-4D97-AF65-F5344CB8AC3E}">
        <p14:creationId xmlns:p14="http://schemas.microsoft.com/office/powerpoint/2010/main" val="3317114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2052AB-7E5B-2645-BA62-A1B12E9C5C43}" type="slidenum">
              <a:rPr lang="en-US"/>
              <a:pPr>
                <a:defRPr/>
              </a:pPr>
              <a:t>‹#›</a:t>
            </a:fld>
            <a:endParaRPr lang="en-US"/>
          </a:p>
        </p:txBody>
      </p:sp>
    </p:spTree>
    <p:extLst>
      <p:ext uri="{BB962C8B-B14F-4D97-AF65-F5344CB8AC3E}">
        <p14:creationId xmlns:p14="http://schemas.microsoft.com/office/powerpoint/2010/main" val="10265371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CF10B8-499F-6F4D-88F2-ACBC7EE785E3}" type="slidenum">
              <a:rPr lang="en-US"/>
              <a:pPr>
                <a:defRPr/>
              </a:pPr>
              <a:t>‹#›</a:t>
            </a:fld>
            <a:endParaRPr lang="en-US"/>
          </a:p>
        </p:txBody>
      </p:sp>
    </p:spTree>
    <p:extLst>
      <p:ext uri="{BB962C8B-B14F-4D97-AF65-F5344CB8AC3E}">
        <p14:creationId xmlns:p14="http://schemas.microsoft.com/office/powerpoint/2010/main" val="23975454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050079-C2AD-3C4E-A020-D4D8FF714049}" type="slidenum">
              <a:rPr lang="en-US"/>
              <a:pPr>
                <a:defRPr/>
              </a:pPr>
              <a:t>‹#›</a:t>
            </a:fld>
            <a:endParaRPr lang="en-US"/>
          </a:p>
        </p:txBody>
      </p:sp>
    </p:spTree>
    <p:extLst>
      <p:ext uri="{BB962C8B-B14F-4D97-AF65-F5344CB8AC3E}">
        <p14:creationId xmlns:p14="http://schemas.microsoft.com/office/powerpoint/2010/main" val="2415376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5CB5FF34-62A9-B248-A446-71AE30B3C605}" type="slidenum">
              <a:rPr lang="en-US"/>
              <a:pPr>
                <a:defRPr/>
              </a:pPr>
              <a:t>‹#›</a:t>
            </a:fld>
            <a:endParaRPr lang="en-US"/>
          </a:p>
        </p:txBody>
      </p:sp>
    </p:spTree>
    <p:extLst>
      <p:ext uri="{BB962C8B-B14F-4D97-AF65-F5344CB8AC3E}">
        <p14:creationId xmlns:p14="http://schemas.microsoft.com/office/powerpoint/2010/main" val="3228146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C7035543-55FC-414B-87B1-96CD5EF2EAD8}" type="slidenum">
              <a:rPr lang="en-US"/>
              <a:pPr>
                <a:defRPr/>
              </a:pPr>
              <a:t>‹#›</a:t>
            </a:fld>
            <a:endParaRPr lang="en-US"/>
          </a:p>
        </p:txBody>
      </p:sp>
    </p:spTree>
    <p:extLst>
      <p:ext uri="{BB962C8B-B14F-4D97-AF65-F5344CB8AC3E}">
        <p14:creationId xmlns:p14="http://schemas.microsoft.com/office/powerpoint/2010/main" val="29313624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871BA531-BEFB-2140-B9C1-BB855624DEFE}" type="slidenum">
              <a:rPr lang="en-US"/>
              <a:pPr>
                <a:defRPr/>
              </a:pPr>
              <a:t>‹#›</a:t>
            </a:fld>
            <a:endParaRPr lang="en-US"/>
          </a:p>
        </p:txBody>
      </p:sp>
    </p:spTree>
    <p:extLst>
      <p:ext uri="{BB962C8B-B14F-4D97-AF65-F5344CB8AC3E}">
        <p14:creationId xmlns:p14="http://schemas.microsoft.com/office/powerpoint/2010/main" val="3148930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E44F74F4-EB71-0E4D-91BD-DAE3BC2954E3}" type="slidenum">
              <a:rPr lang="en-US"/>
              <a:pPr>
                <a:defRPr/>
              </a:pPr>
              <a:t>‹#›</a:t>
            </a:fld>
            <a:endParaRPr lang="en-US"/>
          </a:p>
        </p:txBody>
      </p:sp>
    </p:spTree>
    <p:extLst>
      <p:ext uri="{BB962C8B-B14F-4D97-AF65-F5344CB8AC3E}">
        <p14:creationId xmlns:p14="http://schemas.microsoft.com/office/powerpoint/2010/main" val="4054143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779A6C10-EB43-864F-8AB6-4449E4DCD232}" type="slidenum">
              <a:rPr lang="en-US"/>
              <a:pPr>
                <a:defRPr/>
              </a:pPr>
              <a:t>‹#›</a:t>
            </a:fld>
            <a:endParaRPr lang="en-US"/>
          </a:p>
        </p:txBody>
      </p:sp>
    </p:spTree>
    <p:extLst>
      <p:ext uri="{BB962C8B-B14F-4D97-AF65-F5344CB8AC3E}">
        <p14:creationId xmlns:p14="http://schemas.microsoft.com/office/powerpoint/2010/main" val="245819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553DF5-10CA-1043-845B-A32BF6F7B420}" type="slidenum">
              <a:rPr lang="en-US"/>
              <a:pPr>
                <a:defRPr/>
              </a:pPr>
              <a:t>‹#›</a:t>
            </a:fld>
            <a:endParaRPr lang="en-US"/>
          </a:p>
        </p:txBody>
      </p:sp>
    </p:spTree>
    <p:extLst>
      <p:ext uri="{BB962C8B-B14F-4D97-AF65-F5344CB8AC3E}">
        <p14:creationId xmlns:p14="http://schemas.microsoft.com/office/powerpoint/2010/main" val="22157137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FF551BD4-1629-1B44-A390-A2D3D2F0EAD4}" type="slidenum">
              <a:rPr lang="en-US"/>
              <a:pPr>
                <a:defRPr/>
              </a:pPr>
              <a:t>‹#›</a:t>
            </a:fld>
            <a:endParaRPr lang="en-US"/>
          </a:p>
        </p:txBody>
      </p:sp>
    </p:spTree>
    <p:extLst>
      <p:ext uri="{BB962C8B-B14F-4D97-AF65-F5344CB8AC3E}">
        <p14:creationId xmlns:p14="http://schemas.microsoft.com/office/powerpoint/2010/main" val="4102606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B08CB301-7356-9F4B-A162-F39A438D8156}" type="slidenum">
              <a:rPr lang="en-US"/>
              <a:pPr>
                <a:defRPr/>
              </a:pPr>
              <a:t>‹#›</a:t>
            </a:fld>
            <a:endParaRPr lang="en-US"/>
          </a:p>
        </p:txBody>
      </p:sp>
    </p:spTree>
    <p:extLst>
      <p:ext uri="{BB962C8B-B14F-4D97-AF65-F5344CB8AC3E}">
        <p14:creationId xmlns:p14="http://schemas.microsoft.com/office/powerpoint/2010/main" val="31697364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CA7B059-B428-A44D-B22C-2AEEE1B6AB82}" type="slidenum">
              <a:rPr lang="en-US"/>
              <a:pPr>
                <a:defRPr/>
              </a:pPr>
              <a:t>‹#›</a:t>
            </a:fld>
            <a:endParaRPr lang="en-US"/>
          </a:p>
        </p:txBody>
      </p:sp>
    </p:spTree>
    <p:extLst>
      <p:ext uri="{BB962C8B-B14F-4D97-AF65-F5344CB8AC3E}">
        <p14:creationId xmlns:p14="http://schemas.microsoft.com/office/powerpoint/2010/main" val="319908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1FFF307-3461-B44D-AB01-32AAF1208126}" type="slidenum">
              <a:rPr lang="en-US"/>
              <a:pPr>
                <a:defRPr/>
              </a:pPr>
              <a:t>‹#›</a:t>
            </a:fld>
            <a:endParaRPr lang="en-US"/>
          </a:p>
        </p:txBody>
      </p:sp>
    </p:spTree>
    <p:extLst>
      <p:ext uri="{BB962C8B-B14F-4D97-AF65-F5344CB8AC3E}">
        <p14:creationId xmlns:p14="http://schemas.microsoft.com/office/powerpoint/2010/main" val="3639129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B727098-4975-984D-9B08-0794C8AC9AC3}" type="slidenum">
              <a:rPr lang="en-US"/>
              <a:pPr>
                <a:defRPr/>
              </a:pPr>
              <a:t>‹#›</a:t>
            </a:fld>
            <a:endParaRPr lang="en-US"/>
          </a:p>
        </p:txBody>
      </p:sp>
    </p:spTree>
    <p:extLst>
      <p:ext uri="{BB962C8B-B14F-4D97-AF65-F5344CB8AC3E}">
        <p14:creationId xmlns:p14="http://schemas.microsoft.com/office/powerpoint/2010/main" val="524689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A81AF8E3-147A-DB47-B97C-3E4A8A41A42E}" type="slidenum">
              <a:rPr lang="en-US"/>
              <a:pPr>
                <a:defRPr/>
              </a:pPr>
              <a:t>‹#›</a:t>
            </a:fld>
            <a:endParaRPr lang="en-US"/>
          </a:p>
        </p:txBody>
      </p:sp>
    </p:spTree>
    <p:extLst>
      <p:ext uri="{BB962C8B-B14F-4D97-AF65-F5344CB8AC3E}">
        <p14:creationId xmlns:p14="http://schemas.microsoft.com/office/powerpoint/2010/main" val="1511581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543314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EBB8EDB-A988-3D47-8658-2F65B052DA46}" type="slidenum">
              <a:rPr lang="en-GB"/>
              <a:pPr>
                <a:defRPr/>
              </a:pPr>
              <a:t>‹#›</a:t>
            </a:fld>
            <a:endParaRPr lang="en-GB"/>
          </a:p>
        </p:txBody>
      </p:sp>
    </p:spTree>
    <p:extLst>
      <p:ext uri="{BB962C8B-B14F-4D97-AF65-F5344CB8AC3E}">
        <p14:creationId xmlns:p14="http://schemas.microsoft.com/office/powerpoint/2010/main" val="3679125912"/>
      </p:ext>
    </p:extLst>
  </p:cSld>
  <p:clrMapOvr>
    <a:masterClrMapping/>
  </p:clrMapOvr>
  <p:transition xmlns:p14="http://schemas.microsoft.com/office/powerpoint/2010/mai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A629F7F-4527-8748-9BA7-0F8CFD7FABEB}" type="slidenum">
              <a:rPr lang="en-US"/>
              <a:pPr>
                <a:defRPr/>
              </a:pPr>
              <a:t>‹#›</a:t>
            </a:fld>
            <a:endParaRPr lang="en-US"/>
          </a:p>
        </p:txBody>
      </p:sp>
    </p:spTree>
    <p:extLst>
      <p:ext uri="{BB962C8B-B14F-4D97-AF65-F5344CB8AC3E}">
        <p14:creationId xmlns:p14="http://schemas.microsoft.com/office/powerpoint/2010/main" val="560648131"/>
      </p:ext>
    </p:extLst>
  </p:cSld>
  <p:clrMapOvr>
    <a:masterClrMapping/>
  </p:clrMapOvr>
  <p:transition xmlns:p14="http://schemas.microsoft.com/office/powerpoint/2010/mai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2663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95D3A4-5628-F84B-BB47-E13B1CBE4F54}" type="slidenum">
              <a:rPr lang="en-US"/>
              <a:pPr>
                <a:defRPr/>
              </a:pPr>
              <a:t>‹#›</a:t>
            </a:fld>
            <a:endParaRPr lang="en-US"/>
          </a:p>
        </p:txBody>
      </p:sp>
    </p:spTree>
    <p:extLst>
      <p:ext uri="{BB962C8B-B14F-4D97-AF65-F5344CB8AC3E}">
        <p14:creationId xmlns:p14="http://schemas.microsoft.com/office/powerpoint/2010/main" val="14348506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94D014A8-26AE-7447-ABDD-6EB6B1A2A85F}" type="slidenum">
              <a:rPr lang="en-GB"/>
              <a:pPr>
                <a:defRPr/>
              </a:pPr>
              <a:t>‹#›</a:t>
            </a:fld>
            <a:endParaRPr lang="en-GB"/>
          </a:p>
        </p:txBody>
      </p:sp>
    </p:spTree>
    <p:extLst>
      <p:ext uri="{BB962C8B-B14F-4D97-AF65-F5344CB8AC3E}">
        <p14:creationId xmlns:p14="http://schemas.microsoft.com/office/powerpoint/2010/main" val="1258328960"/>
      </p:ext>
    </p:extLst>
  </p:cSld>
  <p:clrMapOvr>
    <a:masterClrMapping/>
  </p:clrMapOvr>
  <p:transition xmlns:p14="http://schemas.microsoft.com/office/powerpoint/2010/mai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553E24FC-4F82-8140-B217-2DB7C9357CAA}" type="slidenum">
              <a:rPr lang="en-GB"/>
              <a:pPr>
                <a:defRPr/>
              </a:pPr>
              <a:t>‹#›</a:t>
            </a:fld>
            <a:endParaRPr lang="en-GB"/>
          </a:p>
        </p:txBody>
      </p:sp>
    </p:spTree>
    <p:extLst>
      <p:ext uri="{BB962C8B-B14F-4D97-AF65-F5344CB8AC3E}">
        <p14:creationId xmlns:p14="http://schemas.microsoft.com/office/powerpoint/2010/main" val="2671210528"/>
      </p:ext>
    </p:extLst>
  </p:cSld>
  <p:clrMapOvr>
    <a:masterClrMapping/>
  </p:clrMapOvr>
  <p:transition xmlns:p14="http://schemas.microsoft.com/office/powerpoint/2010/mai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E3AB9974-3356-A542-800A-CBB0D10D7C93}" type="slidenum">
              <a:rPr lang="en-GB"/>
              <a:pPr>
                <a:defRPr/>
              </a:pPr>
              <a:t>‹#›</a:t>
            </a:fld>
            <a:endParaRPr lang="en-GB"/>
          </a:p>
        </p:txBody>
      </p:sp>
    </p:spTree>
    <p:extLst>
      <p:ext uri="{BB962C8B-B14F-4D97-AF65-F5344CB8AC3E}">
        <p14:creationId xmlns:p14="http://schemas.microsoft.com/office/powerpoint/2010/main" val="2823606240"/>
      </p:ext>
    </p:extLst>
  </p:cSld>
  <p:clrMapOvr>
    <a:masterClrMapping/>
  </p:clrMapOvr>
  <p:transition xmlns:p14="http://schemas.microsoft.com/office/powerpoint/2010/mai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8FB4EF1E-2FE9-2443-9074-7194B6E7F456}" type="slidenum">
              <a:rPr lang="en-GB"/>
              <a:pPr>
                <a:defRPr/>
              </a:pPr>
              <a:t>‹#›</a:t>
            </a:fld>
            <a:endParaRPr lang="en-GB"/>
          </a:p>
        </p:txBody>
      </p:sp>
    </p:spTree>
    <p:extLst>
      <p:ext uri="{BB962C8B-B14F-4D97-AF65-F5344CB8AC3E}">
        <p14:creationId xmlns:p14="http://schemas.microsoft.com/office/powerpoint/2010/main" val="2981539438"/>
      </p:ext>
    </p:extLst>
  </p:cSld>
  <p:clrMapOvr>
    <a:masterClrMapping/>
  </p:clrMapOvr>
  <p:transition xmlns:p14="http://schemas.microsoft.com/office/powerpoint/2010/mai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2BF33555-F423-4240-A331-458652795A23}" type="slidenum">
              <a:rPr lang="en-GB"/>
              <a:pPr>
                <a:defRPr/>
              </a:pPr>
              <a:t>‹#›</a:t>
            </a:fld>
            <a:endParaRPr lang="en-GB"/>
          </a:p>
        </p:txBody>
      </p:sp>
    </p:spTree>
    <p:extLst>
      <p:ext uri="{BB962C8B-B14F-4D97-AF65-F5344CB8AC3E}">
        <p14:creationId xmlns:p14="http://schemas.microsoft.com/office/powerpoint/2010/main" val="3551769547"/>
      </p:ext>
    </p:extLst>
  </p:cSld>
  <p:clrMapOvr>
    <a:masterClrMapping/>
  </p:clrMapOvr>
  <p:transition xmlns:p14="http://schemas.microsoft.com/office/powerpoint/2010/mai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904978C4-79B9-3C4F-A9D0-08DFB705618A}" type="slidenum">
              <a:rPr lang="en-GB"/>
              <a:pPr>
                <a:defRPr/>
              </a:pPr>
              <a:t>‹#›</a:t>
            </a:fld>
            <a:endParaRPr lang="en-GB"/>
          </a:p>
        </p:txBody>
      </p:sp>
    </p:spTree>
    <p:extLst>
      <p:ext uri="{BB962C8B-B14F-4D97-AF65-F5344CB8AC3E}">
        <p14:creationId xmlns:p14="http://schemas.microsoft.com/office/powerpoint/2010/main" val="268284554"/>
      </p:ext>
    </p:extLst>
  </p:cSld>
  <p:clrMapOvr>
    <a:masterClrMapping/>
  </p:clrMapOvr>
  <p:transition xmlns:p14="http://schemas.microsoft.com/office/powerpoint/2010/mai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6F375322-2CAF-9C4C-BB51-8E7D2FF87D27}" type="slidenum">
              <a:rPr lang="en-GB"/>
              <a:pPr>
                <a:defRPr/>
              </a:pPr>
              <a:t>‹#›</a:t>
            </a:fld>
            <a:endParaRPr lang="en-GB"/>
          </a:p>
        </p:txBody>
      </p:sp>
    </p:spTree>
    <p:extLst>
      <p:ext uri="{BB962C8B-B14F-4D97-AF65-F5344CB8AC3E}">
        <p14:creationId xmlns:p14="http://schemas.microsoft.com/office/powerpoint/2010/main" val="1807836844"/>
      </p:ext>
    </p:extLst>
  </p:cSld>
  <p:clrMapOvr>
    <a:masterClrMapping/>
  </p:clrMapOvr>
  <p:transition xmlns:p14="http://schemas.microsoft.com/office/powerpoint/2010/mai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739AE810-1674-4140-B575-BAD698911DA0}" type="slidenum">
              <a:rPr lang="en-GB"/>
              <a:pPr>
                <a:defRPr/>
              </a:pPr>
              <a:t>‹#›</a:t>
            </a:fld>
            <a:endParaRPr lang="en-GB"/>
          </a:p>
        </p:txBody>
      </p:sp>
    </p:spTree>
    <p:extLst>
      <p:ext uri="{BB962C8B-B14F-4D97-AF65-F5344CB8AC3E}">
        <p14:creationId xmlns:p14="http://schemas.microsoft.com/office/powerpoint/2010/main" val="1236502622"/>
      </p:ext>
    </p:extLst>
  </p:cSld>
  <p:clrMapOvr>
    <a:masterClrMapping/>
  </p:clrMapOvr>
  <p:transition xmlns:p14="http://schemas.microsoft.com/office/powerpoint/2010/mai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23ECE3BF-5C6A-924F-9039-49CF1419B53D}" type="slidenum">
              <a:rPr lang="en-GB"/>
              <a:pPr>
                <a:defRPr/>
              </a:pPr>
              <a:t>‹#›</a:t>
            </a:fld>
            <a:endParaRPr lang="en-GB"/>
          </a:p>
        </p:txBody>
      </p:sp>
    </p:spTree>
    <p:extLst>
      <p:ext uri="{BB962C8B-B14F-4D97-AF65-F5344CB8AC3E}">
        <p14:creationId xmlns:p14="http://schemas.microsoft.com/office/powerpoint/2010/main" val="1055250838"/>
      </p:ext>
    </p:extLst>
  </p:cSld>
  <p:clrMapOvr>
    <a:masterClrMapping/>
  </p:clrMapOvr>
  <p:transition xmlns:p14="http://schemas.microsoft.com/office/powerpoint/2010/mai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CC2602FF-44BB-EA4E-AC19-3011EDA2460B}" type="slidenum">
              <a:rPr lang="en-GB"/>
              <a:pPr>
                <a:defRPr/>
              </a:pPr>
              <a:t>‹#›</a:t>
            </a:fld>
            <a:endParaRPr lang="en-GB"/>
          </a:p>
        </p:txBody>
      </p:sp>
    </p:spTree>
    <p:extLst>
      <p:ext uri="{BB962C8B-B14F-4D97-AF65-F5344CB8AC3E}">
        <p14:creationId xmlns:p14="http://schemas.microsoft.com/office/powerpoint/2010/main" val="1614702588"/>
      </p:ext>
    </p:extLst>
  </p:cSld>
  <p:clrMapOvr>
    <a:masterClrMapping/>
  </p:clrMapOvr>
  <p:transition xmlns:p14="http://schemas.microsoft.com/office/powerpoint/2010/mai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66223DB-F188-4644-8BAD-370ADBFFB895}" type="slidenum">
              <a:rPr lang="en-US"/>
              <a:pPr>
                <a:defRPr/>
              </a:pPr>
              <a:t>‹#›</a:t>
            </a:fld>
            <a:endParaRPr lang="en-US"/>
          </a:p>
        </p:txBody>
      </p:sp>
    </p:spTree>
    <p:extLst>
      <p:ext uri="{BB962C8B-B14F-4D97-AF65-F5344CB8AC3E}">
        <p14:creationId xmlns:p14="http://schemas.microsoft.com/office/powerpoint/2010/main" val="1636464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3A819DCD-890A-5946-A869-A5E5F15EF617}" type="slidenum">
              <a:rPr lang="en-GB"/>
              <a:pPr>
                <a:defRPr/>
              </a:pPr>
              <a:t>‹#›</a:t>
            </a:fld>
            <a:endParaRPr lang="en-GB"/>
          </a:p>
        </p:txBody>
      </p:sp>
    </p:spTree>
    <p:extLst>
      <p:ext uri="{BB962C8B-B14F-4D97-AF65-F5344CB8AC3E}">
        <p14:creationId xmlns:p14="http://schemas.microsoft.com/office/powerpoint/2010/main" val="3012185815"/>
      </p:ext>
    </p:extLst>
  </p:cSld>
  <p:clrMapOvr>
    <a:masterClrMapping/>
  </p:clrMapOvr>
  <p:transition xmlns:p14="http://schemas.microsoft.com/office/powerpoint/2010/mai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a:extLst/>
        </p:spPr>
        <p:txBody>
          <a:bodyPr/>
          <a:lstStyle>
            <a:lvl1pPr algn="ctr">
              <a:defRPr/>
            </a:lvl1pPr>
          </a:lstStyle>
          <a:p>
            <a:pPr lvl="0"/>
            <a:r>
              <a:rPr lang="en-US" noProof="0" smtClean="0"/>
              <a:t>Click to edit Master title style</a:t>
            </a:r>
          </a:p>
        </p:txBody>
      </p:sp>
      <p:sp>
        <p:nvSpPr>
          <p:cNvPr id="900099" name="Rectangle 3"/>
          <p:cNvSpPr>
            <a:spLocks noGrp="1" noChangeArrowheads="1"/>
          </p:cNvSpPr>
          <p:nvPr>
            <p:ph type="subTitle" idx="1"/>
          </p:nvPr>
        </p:nvSpPr>
        <p:spPr>
          <a:xfrm>
            <a:off x="1752600" y="3886200"/>
            <a:ext cx="6400800" cy="1752600"/>
          </a:xfrm>
          <a:extLst/>
        </p:spPr>
        <p:txBody>
          <a:bodyPr/>
          <a:lstStyle>
            <a:lvl1pPr marL="0" indent="0" algn="ctr">
              <a:buFontTx/>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cs typeface="ＭＳ Ｐゴシック" charset="0"/>
              </a:defRPr>
            </a:lvl1pPr>
          </a:lstStyle>
          <a:p>
            <a:pPr>
              <a:defRPr/>
            </a:pPr>
            <a:fld id="{0A2D9009-6671-3846-A205-EA2A5332AE7C}" type="slidenum">
              <a:rPr lang="en-US"/>
              <a:pPr>
                <a:defRPr/>
              </a:pPr>
              <a:t>‹#›</a:t>
            </a:fld>
            <a:endParaRPr lang="en-US"/>
          </a:p>
        </p:txBody>
      </p:sp>
    </p:spTree>
    <p:extLst>
      <p:ext uri="{BB962C8B-B14F-4D97-AF65-F5344CB8AC3E}">
        <p14:creationId xmlns:p14="http://schemas.microsoft.com/office/powerpoint/2010/main" val="64026634"/>
      </p:ext>
    </p:extLst>
  </p:cSld>
  <p:clrMapOvr>
    <a:masterClrMapping/>
  </p:clrMapOvr>
  <p:transition xmlns:p14="http://schemas.microsoft.com/office/powerpoint/2010/mai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3862D191-37B3-4C43-A5C2-D4864797BA07}" type="slidenum">
              <a:rPr lang="en-US"/>
              <a:pPr>
                <a:defRPr/>
              </a:pPr>
              <a:t>‹#›</a:t>
            </a:fld>
            <a:endParaRPr lang="en-US"/>
          </a:p>
        </p:txBody>
      </p:sp>
    </p:spTree>
    <p:extLst>
      <p:ext uri="{BB962C8B-B14F-4D97-AF65-F5344CB8AC3E}">
        <p14:creationId xmlns:p14="http://schemas.microsoft.com/office/powerpoint/2010/main" val="1142988192"/>
      </p:ext>
    </p:extLst>
  </p:cSld>
  <p:clrMapOvr>
    <a:masterClrMapping/>
  </p:clrMapOvr>
  <p:transition xmlns:p14="http://schemas.microsoft.com/office/powerpoint/2010/mai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85AA14D-B155-5D46-A004-8A229F724954}" type="slidenum">
              <a:rPr lang="en-US"/>
              <a:pPr>
                <a:defRPr/>
              </a:pPr>
              <a:t>‹#›</a:t>
            </a:fld>
            <a:endParaRPr lang="en-US"/>
          </a:p>
        </p:txBody>
      </p:sp>
    </p:spTree>
    <p:extLst>
      <p:ext uri="{BB962C8B-B14F-4D97-AF65-F5344CB8AC3E}">
        <p14:creationId xmlns:p14="http://schemas.microsoft.com/office/powerpoint/2010/main" val="3156117110"/>
      </p:ext>
    </p:extLst>
  </p:cSld>
  <p:clrMapOvr>
    <a:masterClrMapping/>
  </p:clrMapOvr>
  <p:transition xmlns:p14="http://schemas.microsoft.com/office/powerpoint/2010/mai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678A506-E5D8-0F47-83B1-0199921DA0BA}" type="slidenum">
              <a:rPr lang="en-US"/>
              <a:pPr>
                <a:defRPr/>
              </a:pPr>
              <a:t>‹#›</a:t>
            </a:fld>
            <a:endParaRPr lang="en-US"/>
          </a:p>
        </p:txBody>
      </p:sp>
    </p:spTree>
    <p:extLst>
      <p:ext uri="{BB962C8B-B14F-4D97-AF65-F5344CB8AC3E}">
        <p14:creationId xmlns:p14="http://schemas.microsoft.com/office/powerpoint/2010/main" val="2047617263"/>
      </p:ext>
    </p:extLst>
  </p:cSld>
  <p:clrMapOvr>
    <a:masterClrMapping/>
  </p:clrMapOvr>
  <p:transition xmlns:p14="http://schemas.microsoft.com/office/powerpoint/2010/mai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C1A7E0B0-C184-A643-851E-139A34F113E0}" type="slidenum">
              <a:rPr lang="en-US"/>
              <a:pPr>
                <a:defRPr/>
              </a:pPr>
              <a:t>‹#›</a:t>
            </a:fld>
            <a:endParaRPr lang="en-US"/>
          </a:p>
        </p:txBody>
      </p:sp>
    </p:spTree>
    <p:extLst>
      <p:ext uri="{BB962C8B-B14F-4D97-AF65-F5344CB8AC3E}">
        <p14:creationId xmlns:p14="http://schemas.microsoft.com/office/powerpoint/2010/main" val="3862172942"/>
      </p:ext>
    </p:extLst>
  </p:cSld>
  <p:clrMapOvr>
    <a:masterClrMapping/>
  </p:clrMapOvr>
  <p:transition xmlns:p14="http://schemas.microsoft.com/office/powerpoint/2010/mai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E11BD57D-4385-BB47-B429-427A4DACE1B4}" type="slidenum">
              <a:rPr lang="en-US"/>
              <a:pPr>
                <a:defRPr/>
              </a:pPr>
              <a:t>‹#›</a:t>
            </a:fld>
            <a:endParaRPr lang="en-US"/>
          </a:p>
        </p:txBody>
      </p:sp>
    </p:spTree>
    <p:extLst>
      <p:ext uri="{BB962C8B-B14F-4D97-AF65-F5344CB8AC3E}">
        <p14:creationId xmlns:p14="http://schemas.microsoft.com/office/powerpoint/2010/main" val="2122449957"/>
      </p:ext>
    </p:extLst>
  </p:cSld>
  <p:clrMapOvr>
    <a:masterClrMapping/>
  </p:clrMapOvr>
  <p:transition xmlns:p14="http://schemas.microsoft.com/office/powerpoint/2010/mai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D88C4396-3137-A742-A72A-B5282B0AF06E}" type="slidenum">
              <a:rPr lang="en-US"/>
              <a:pPr>
                <a:defRPr/>
              </a:pPr>
              <a:t>‹#›</a:t>
            </a:fld>
            <a:endParaRPr lang="en-US"/>
          </a:p>
        </p:txBody>
      </p:sp>
    </p:spTree>
    <p:extLst>
      <p:ext uri="{BB962C8B-B14F-4D97-AF65-F5344CB8AC3E}">
        <p14:creationId xmlns:p14="http://schemas.microsoft.com/office/powerpoint/2010/main" val="1775453771"/>
      </p:ext>
    </p:extLst>
  </p:cSld>
  <p:clrMapOvr>
    <a:masterClrMapping/>
  </p:clrMapOvr>
  <p:transition xmlns:p14="http://schemas.microsoft.com/office/powerpoint/2010/mai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4D49BBE1-CE99-154A-8561-AB8DC52B52A2}" type="slidenum">
              <a:rPr lang="en-US"/>
              <a:pPr>
                <a:defRPr/>
              </a:pPr>
              <a:t>‹#›</a:t>
            </a:fld>
            <a:endParaRPr lang="en-US"/>
          </a:p>
        </p:txBody>
      </p:sp>
    </p:spTree>
    <p:extLst>
      <p:ext uri="{BB962C8B-B14F-4D97-AF65-F5344CB8AC3E}">
        <p14:creationId xmlns:p14="http://schemas.microsoft.com/office/powerpoint/2010/main" val="339025046"/>
      </p:ext>
    </p:extLst>
  </p:cSld>
  <p:clrMapOvr>
    <a:masterClrMapping/>
  </p:clrMapOvr>
  <p:transition xmlns:p14="http://schemas.microsoft.com/office/powerpoint/2010/mai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2059ECA3-4143-FF4D-8553-7D609E65F18B}" type="slidenum">
              <a:rPr lang="en-US"/>
              <a:pPr>
                <a:defRPr/>
              </a:pPr>
              <a:t>‹#›</a:t>
            </a:fld>
            <a:endParaRPr lang="en-US"/>
          </a:p>
        </p:txBody>
      </p:sp>
    </p:spTree>
    <p:extLst>
      <p:ext uri="{BB962C8B-B14F-4D97-AF65-F5344CB8AC3E}">
        <p14:creationId xmlns:p14="http://schemas.microsoft.com/office/powerpoint/2010/main" val="438157025"/>
      </p:ext>
    </p:extLst>
  </p:cSld>
  <p:clrMapOvr>
    <a:masterClrMapping/>
  </p:clrMapOvr>
  <p:transition xmlns:p14="http://schemas.microsoft.com/office/powerpoint/2010/mai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B7C8EB-F815-CE4B-9A37-004B3709DD5E}" type="slidenum">
              <a:rPr lang="en-US"/>
              <a:pPr>
                <a:defRPr/>
              </a:pPr>
              <a:t>‹#›</a:t>
            </a:fld>
            <a:endParaRPr lang="en-US"/>
          </a:p>
        </p:txBody>
      </p:sp>
    </p:spTree>
    <p:extLst>
      <p:ext uri="{BB962C8B-B14F-4D97-AF65-F5344CB8AC3E}">
        <p14:creationId xmlns:p14="http://schemas.microsoft.com/office/powerpoint/2010/main" val="13204282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9D059843-FAE9-514A-9E54-DB8BDE80F0D0}" type="slidenum">
              <a:rPr lang="en-US"/>
              <a:pPr>
                <a:defRPr/>
              </a:pPr>
              <a:t>‹#›</a:t>
            </a:fld>
            <a:endParaRPr lang="en-US"/>
          </a:p>
        </p:txBody>
      </p:sp>
    </p:spTree>
    <p:extLst>
      <p:ext uri="{BB962C8B-B14F-4D97-AF65-F5344CB8AC3E}">
        <p14:creationId xmlns:p14="http://schemas.microsoft.com/office/powerpoint/2010/main" val="1133354656"/>
      </p:ext>
    </p:extLst>
  </p:cSld>
  <p:clrMapOvr>
    <a:masterClrMapping/>
  </p:clrMapOvr>
  <p:transition xmlns:p14="http://schemas.microsoft.com/office/powerpoint/2010/mai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B96D2F6-1FD6-614E-AAB4-BF8AD76DD0D2}" type="slidenum">
              <a:rPr lang="en-US"/>
              <a:pPr>
                <a:defRPr/>
              </a:pPr>
              <a:t>‹#›</a:t>
            </a:fld>
            <a:endParaRPr lang="en-US"/>
          </a:p>
        </p:txBody>
      </p:sp>
    </p:spTree>
    <p:extLst>
      <p:ext uri="{BB962C8B-B14F-4D97-AF65-F5344CB8AC3E}">
        <p14:creationId xmlns:p14="http://schemas.microsoft.com/office/powerpoint/2010/main" val="178290499"/>
      </p:ext>
    </p:extLst>
  </p:cSld>
  <p:clrMapOvr>
    <a:masterClrMapping/>
  </p:clrMapOvr>
  <p:transition xmlns:p14="http://schemas.microsoft.com/office/powerpoint/2010/mai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8421"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188422"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pitchFamily="-111"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chemeClr val="bg1"/>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chemeClr val="bg1"/>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smtClean="0">
                <a:solidFill>
                  <a:schemeClr val="bg1"/>
                </a:solidFill>
              </a:defRPr>
            </a:lvl1pPr>
          </a:lstStyle>
          <a:p>
            <a:pPr>
              <a:defRPr/>
            </a:pPr>
            <a:fld id="{0A7CA374-EDD0-5040-9B94-2E5890EF06B2}" type="slidenum">
              <a:rPr lang="en-US"/>
              <a:pPr>
                <a:defRPr/>
              </a:pPr>
              <a:t>‹#›</a:t>
            </a:fld>
            <a:endParaRPr lang="en-US"/>
          </a:p>
        </p:txBody>
      </p:sp>
    </p:spTree>
    <p:extLst>
      <p:ext uri="{BB962C8B-B14F-4D97-AF65-F5344CB8AC3E}">
        <p14:creationId xmlns:p14="http://schemas.microsoft.com/office/powerpoint/2010/main" val="18048513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9EC71B4-7AC4-F243-A3FC-9D155F6580BE}" type="slidenum">
              <a:rPr lang="en-US"/>
              <a:pPr>
                <a:defRPr/>
              </a:pPr>
              <a:t>‹#›</a:t>
            </a:fld>
            <a:endParaRPr lang="en-US"/>
          </a:p>
        </p:txBody>
      </p:sp>
    </p:spTree>
    <p:extLst>
      <p:ext uri="{BB962C8B-B14F-4D97-AF65-F5344CB8AC3E}">
        <p14:creationId xmlns:p14="http://schemas.microsoft.com/office/powerpoint/2010/main" val="18871505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50E1C35-E1C9-F249-BBA2-D7F1CFE14028}" type="slidenum">
              <a:rPr lang="en-US"/>
              <a:pPr>
                <a:defRPr/>
              </a:pPr>
              <a:t>‹#›</a:t>
            </a:fld>
            <a:endParaRPr lang="en-US"/>
          </a:p>
        </p:txBody>
      </p:sp>
    </p:spTree>
    <p:extLst>
      <p:ext uri="{BB962C8B-B14F-4D97-AF65-F5344CB8AC3E}">
        <p14:creationId xmlns:p14="http://schemas.microsoft.com/office/powerpoint/2010/main" val="31221857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7422946-5CBC-EA42-93F9-1E26DC2FAFDE}" type="slidenum">
              <a:rPr lang="en-US"/>
              <a:pPr>
                <a:defRPr/>
              </a:pPr>
              <a:t>‹#›</a:t>
            </a:fld>
            <a:endParaRPr lang="en-US"/>
          </a:p>
        </p:txBody>
      </p:sp>
    </p:spTree>
    <p:extLst>
      <p:ext uri="{BB962C8B-B14F-4D97-AF65-F5344CB8AC3E}">
        <p14:creationId xmlns:p14="http://schemas.microsoft.com/office/powerpoint/2010/main" val="1361008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43D3A2E5-C612-1849-A36F-5316BA007C11}" type="slidenum">
              <a:rPr lang="en-US"/>
              <a:pPr>
                <a:defRPr/>
              </a:pPr>
              <a:t>‹#›</a:t>
            </a:fld>
            <a:endParaRPr lang="en-US"/>
          </a:p>
        </p:txBody>
      </p:sp>
    </p:spTree>
    <p:extLst>
      <p:ext uri="{BB962C8B-B14F-4D97-AF65-F5344CB8AC3E}">
        <p14:creationId xmlns:p14="http://schemas.microsoft.com/office/powerpoint/2010/main" val="24206938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423FECFC-73B1-4F4A-A084-E47FB0D42A48}" type="slidenum">
              <a:rPr lang="en-US"/>
              <a:pPr>
                <a:defRPr/>
              </a:pPr>
              <a:t>‹#›</a:t>
            </a:fld>
            <a:endParaRPr lang="en-US"/>
          </a:p>
        </p:txBody>
      </p:sp>
    </p:spTree>
    <p:extLst>
      <p:ext uri="{BB962C8B-B14F-4D97-AF65-F5344CB8AC3E}">
        <p14:creationId xmlns:p14="http://schemas.microsoft.com/office/powerpoint/2010/main" val="20183054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07A9F912-54E0-544D-A9F3-8333197F029A}" type="slidenum">
              <a:rPr lang="en-US"/>
              <a:pPr>
                <a:defRPr/>
              </a:pPr>
              <a:t>‹#›</a:t>
            </a:fld>
            <a:endParaRPr lang="en-US"/>
          </a:p>
        </p:txBody>
      </p:sp>
    </p:spTree>
    <p:extLst>
      <p:ext uri="{BB962C8B-B14F-4D97-AF65-F5344CB8AC3E}">
        <p14:creationId xmlns:p14="http://schemas.microsoft.com/office/powerpoint/2010/main" val="29822494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928CD64F-BC75-5447-8B4E-6C151A86229C}" type="slidenum">
              <a:rPr lang="en-US"/>
              <a:pPr>
                <a:defRPr/>
              </a:pPr>
              <a:t>‹#›</a:t>
            </a:fld>
            <a:endParaRPr lang="en-US"/>
          </a:p>
        </p:txBody>
      </p:sp>
    </p:spTree>
    <p:extLst>
      <p:ext uri="{BB962C8B-B14F-4D97-AF65-F5344CB8AC3E}">
        <p14:creationId xmlns:p14="http://schemas.microsoft.com/office/powerpoint/2010/main" val="411126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995F1D-233F-ED40-A699-FA4120C5F3C9}" type="slidenum">
              <a:rPr lang="en-US"/>
              <a:pPr>
                <a:defRPr/>
              </a:pPr>
              <a:t>‹#›</a:t>
            </a:fld>
            <a:endParaRPr lang="en-US"/>
          </a:p>
        </p:txBody>
      </p:sp>
    </p:spTree>
    <p:extLst>
      <p:ext uri="{BB962C8B-B14F-4D97-AF65-F5344CB8AC3E}">
        <p14:creationId xmlns:p14="http://schemas.microsoft.com/office/powerpoint/2010/main" val="6253524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544645DC-C733-694A-90B9-209EA600EC15}" type="slidenum">
              <a:rPr lang="en-US"/>
              <a:pPr>
                <a:defRPr/>
              </a:pPr>
              <a:t>‹#›</a:t>
            </a:fld>
            <a:endParaRPr lang="en-US"/>
          </a:p>
        </p:txBody>
      </p:sp>
    </p:spTree>
    <p:extLst>
      <p:ext uri="{BB962C8B-B14F-4D97-AF65-F5344CB8AC3E}">
        <p14:creationId xmlns:p14="http://schemas.microsoft.com/office/powerpoint/2010/main" val="23054038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54DB98D-7ED1-D749-8F0B-0940584B22AD}" type="slidenum">
              <a:rPr lang="en-US"/>
              <a:pPr>
                <a:defRPr/>
              </a:pPr>
              <a:t>‹#›</a:t>
            </a:fld>
            <a:endParaRPr lang="en-US"/>
          </a:p>
        </p:txBody>
      </p:sp>
    </p:spTree>
    <p:extLst>
      <p:ext uri="{BB962C8B-B14F-4D97-AF65-F5344CB8AC3E}">
        <p14:creationId xmlns:p14="http://schemas.microsoft.com/office/powerpoint/2010/main" val="37408348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99B755C-AD55-FB49-ABF6-DEDE5A50FB48}" type="slidenum">
              <a:rPr lang="en-US"/>
              <a:pPr>
                <a:defRPr/>
              </a:pPr>
              <a:t>‹#›</a:t>
            </a:fld>
            <a:endParaRPr lang="en-US"/>
          </a:p>
        </p:txBody>
      </p:sp>
    </p:spTree>
    <p:extLst>
      <p:ext uri="{BB962C8B-B14F-4D97-AF65-F5344CB8AC3E}">
        <p14:creationId xmlns:p14="http://schemas.microsoft.com/office/powerpoint/2010/main" val="5665966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963E0BD1-912D-EF45-9A80-2E7F3A8BF053}" type="slidenum">
              <a:rPr lang="en-US"/>
              <a:pPr>
                <a:defRPr/>
              </a:pPr>
              <a:t>‹#›</a:t>
            </a:fld>
            <a:endParaRPr lang="en-US"/>
          </a:p>
        </p:txBody>
      </p:sp>
    </p:spTree>
    <p:extLst>
      <p:ext uri="{BB962C8B-B14F-4D97-AF65-F5344CB8AC3E}">
        <p14:creationId xmlns:p14="http://schemas.microsoft.com/office/powerpoint/2010/main" val="2619812523"/>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3EA910F8-300F-2D40-8741-24EFE0D67834}" type="slidenum">
              <a:rPr lang="en-US"/>
              <a:pPr>
                <a:defRPr/>
              </a:pPr>
              <a:t>‹#›</a:t>
            </a:fld>
            <a:endParaRPr lang="en-US"/>
          </a:p>
        </p:txBody>
      </p:sp>
    </p:spTree>
    <p:extLst>
      <p:ext uri="{BB962C8B-B14F-4D97-AF65-F5344CB8AC3E}">
        <p14:creationId xmlns:p14="http://schemas.microsoft.com/office/powerpoint/2010/main" val="85171475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72959585-C998-2F40-8D0E-D320D8B7AF75}" type="slidenum">
              <a:rPr lang="en-US"/>
              <a:pPr>
                <a:defRPr/>
              </a:pPr>
              <a:t>‹#›</a:t>
            </a:fld>
            <a:endParaRPr lang="en-US"/>
          </a:p>
        </p:txBody>
      </p:sp>
    </p:spTree>
    <p:extLst>
      <p:ext uri="{BB962C8B-B14F-4D97-AF65-F5344CB8AC3E}">
        <p14:creationId xmlns:p14="http://schemas.microsoft.com/office/powerpoint/2010/main" val="1004637125"/>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33267DAF-2D4A-F049-98ED-3DE93BD552EB}" type="slidenum">
              <a:rPr lang="en-US"/>
              <a:pPr>
                <a:defRPr/>
              </a:pPr>
              <a:t>‹#›</a:t>
            </a:fld>
            <a:endParaRPr lang="en-US"/>
          </a:p>
        </p:txBody>
      </p:sp>
    </p:spTree>
    <p:extLst>
      <p:ext uri="{BB962C8B-B14F-4D97-AF65-F5344CB8AC3E}">
        <p14:creationId xmlns:p14="http://schemas.microsoft.com/office/powerpoint/2010/main" val="1065884027"/>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0B52F1AB-1D29-7E42-AC90-2B94D062E98D}" type="slidenum">
              <a:rPr lang="en-US"/>
              <a:pPr>
                <a:defRPr/>
              </a:pPr>
              <a:t>‹#›</a:t>
            </a:fld>
            <a:endParaRPr lang="en-US"/>
          </a:p>
        </p:txBody>
      </p:sp>
    </p:spTree>
    <p:extLst>
      <p:ext uri="{BB962C8B-B14F-4D97-AF65-F5344CB8AC3E}">
        <p14:creationId xmlns:p14="http://schemas.microsoft.com/office/powerpoint/2010/main" val="7887150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3788A86F-A434-9843-9226-431B25935F3F}" type="slidenum">
              <a:rPr lang="en-US"/>
              <a:pPr>
                <a:defRPr/>
              </a:pPr>
              <a:t>‹#›</a:t>
            </a:fld>
            <a:endParaRPr lang="en-US"/>
          </a:p>
        </p:txBody>
      </p:sp>
    </p:spTree>
    <p:extLst>
      <p:ext uri="{BB962C8B-B14F-4D97-AF65-F5344CB8AC3E}">
        <p14:creationId xmlns:p14="http://schemas.microsoft.com/office/powerpoint/2010/main" val="3032637663"/>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55B31B62-1433-534E-98D1-F75B056C7D38}" type="slidenum">
              <a:rPr lang="en-US"/>
              <a:pPr>
                <a:defRPr/>
              </a:pPr>
              <a:t>‹#›</a:t>
            </a:fld>
            <a:endParaRPr lang="en-US"/>
          </a:p>
        </p:txBody>
      </p:sp>
    </p:spTree>
    <p:extLst>
      <p:ext uri="{BB962C8B-B14F-4D97-AF65-F5344CB8AC3E}">
        <p14:creationId xmlns:p14="http://schemas.microsoft.com/office/powerpoint/2010/main" val="121228338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theme" Target="../theme/theme10.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theme" Target="../theme/theme11.xml"/><Relationship Id="rId13" Type="http://schemas.openxmlformats.org/officeDocument/2006/relationships/image" Target="../media/image10.jpeg"/><Relationship Id="rId14" Type="http://schemas.openxmlformats.org/officeDocument/2006/relationships/image" Target="../media/image11.png"/><Relationship Id="rId15" Type="http://schemas.openxmlformats.org/officeDocument/2006/relationships/image" Target="../media/image12.png"/><Relationship Id="rId16" Type="http://schemas.openxmlformats.org/officeDocument/2006/relationships/image" Target="../media/image13.png"/><Relationship Id="rId17" Type="http://schemas.openxmlformats.org/officeDocument/2006/relationships/image" Target="../media/image14.png"/><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theme" Target="../theme/theme12.xml"/><Relationship Id="rId13" Type="http://schemas.openxmlformats.org/officeDocument/2006/relationships/image" Target="../media/image16.jpeg"/><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theme" Target="../theme/theme13.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3.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4.jpeg"/><Relationship Id="rId14" Type="http://schemas.openxmlformats.org/officeDocument/2006/relationships/image" Target="../media/image5.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58.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24" charset="-128"/>
                <a:cs typeface="ＭＳ Ｐゴシック" pitchFamily="24"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24" charset="-128"/>
                <a:cs typeface="ＭＳ Ｐゴシック" pitchFamily="24"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B61CF95-D64B-A540-A8CE-127B5B98A6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96" r:id="rId1"/>
    <p:sldLayoutId id="2147485097" r:id="rId2"/>
    <p:sldLayoutId id="2147485098" r:id="rId3"/>
    <p:sldLayoutId id="2147485099" r:id="rId4"/>
    <p:sldLayoutId id="2147485100" r:id="rId5"/>
    <p:sldLayoutId id="2147485101" r:id="rId6"/>
    <p:sldLayoutId id="2147485102" r:id="rId7"/>
    <p:sldLayoutId id="2147485103" r:id="rId8"/>
    <p:sldLayoutId id="2147485104" r:id="rId9"/>
    <p:sldLayoutId id="2147485105" r:id="rId10"/>
    <p:sldLayoutId id="21474851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177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a:defRPr/>
            </a:pPr>
            <a:fld id="{F46DA2F3-7725-5642-B3E1-4FCDEF6F699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176" r:id="rId1"/>
    <p:sldLayoutId id="2147485177" r:id="rId2"/>
    <p:sldLayoutId id="2147485178" r:id="rId3"/>
    <p:sldLayoutId id="2147485179" r:id="rId4"/>
    <p:sldLayoutId id="2147485180" r:id="rId5"/>
    <p:sldLayoutId id="2147485181" r:id="rId6"/>
    <p:sldLayoutId id="2147485182" r:id="rId7"/>
    <p:sldLayoutId id="2147485183" r:id="rId8"/>
    <p:sldLayoutId id="2147485184" r:id="rId9"/>
    <p:sldLayoutId id="2147485185" r:id="rId10"/>
    <p:sldLayoutId id="2147485186" r:id="rId1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18786" name="Picture 2" descr="Expban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cs typeface="+mn-cs"/>
              </a:defRPr>
            </a:lvl1pPr>
          </a:lstStyle>
          <a:p>
            <a:pPr>
              <a:defRPr/>
            </a:pPr>
            <a:fld id="{A6215AA8-5DA9-1F4C-8F7B-2D5EEEEBD609}" type="slidenum">
              <a:rPr lang="en-US"/>
              <a:pPr>
                <a:defRPr/>
              </a:pPr>
              <a:t>‹#›</a:t>
            </a:fld>
            <a:endParaRPr lang="en-US"/>
          </a:p>
        </p:txBody>
      </p:sp>
      <p:pic>
        <p:nvPicPr>
          <p:cNvPr id="118791" name="Picture 7" descr="EXPHORS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187" r:id="rId1"/>
    <p:sldLayoutId id="2147485188" r:id="rId2"/>
    <p:sldLayoutId id="2147485189" r:id="rId3"/>
    <p:sldLayoutId id="2147485190" r:id="rId4"/>
    <p:sldLayoutId id="2147485191" r:id="rId5"/>
    <p:sldLayoutId id="2147485192" r:id="rId6"/>
    <p:sldLayoutId id="2147485193" r:id="rId7"/>
    <p:sldLayoutId id="2147485194" r:id="rId8"/>
    <p:sldLayoutId id="2147485195" r:id="rId9"/>
    <p:sldLayoutId id="2147485196" r:id="rId10"/>
    <p:sldLayoutId id="2147485197" r:id="rId11"/>
  </p:sldLayoutIdLst>
  <p:transition xmlns:p14="http://schemas.microsoft.com/office/powerpoint/2010/mai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19811" name="Rectangle 1027"/>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7396" name="Rectangle 1028"/>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chemeClr val="bg2"/>
                </a:solidFill>
                <a:ea typeface="ＭＳ Ｐゴシック" pitchFamily="24" charset="-128"/>
                <a:cs typeface="ＭＳ Ｐゴシック" pitchFamily="24" charset="-128"/>
              </a:defRPr>
            </a:lvl1pPr>
          </a:lstStyle>
          <a:p>
            <a:pPr>
              <a:defRPr/>
            </a:pPr>
            <a:endParaRPr lang="en-US"/>
          </a:p>
        </p:txBody>
      </p:sp>
      <p:sp>
        <p:nvSpPr>
          <p:cNvPr id="187397" name="Rectangle 1029"/>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chemeClr val="bg2"/>
                </a:solidFill>
                <a:ea typeface="ＭＳ Ｐゴシック" pitchFamily="24" charset="-128"/>
                <a:cs typeface="ＭＳ Ｐゴシック" pitchFamily="24" charset="-128"/>
              </a:defRPr>
            </a:lvl1pPr>
          </a:lstStyle>
          <a:p>
            <a:pPr>
              <a:defRPr/>
            </a:pPr>
            <a:endParaRPr lang="en-US"/>
          </a:p>
        </p:txBody>
      </p:sp>
      <p:sp>
        <p:nvSpPr>
          <p:cNvPr id="187398" name="Rectangle 1030"/>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smtClean="0">
                <a:solidFill>
                  <a:schemeClr val="bg2"/>
                </a:solidFill>
              </a:defRPr>
            </a:lvl1pPr>
          </a:lstStyle>
          <a:p>
            <a:pPr>
              <a:defRPr/>
            </a:pPr>
            <a:fld id="{65C58A51-AA1C-1A44-8DDB-DD94DAFD1F1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98" r:id="rId1"/>
    <p:sldLayoutId id="2147485165" r:id="rId2"/>
    <p:sldLayoutId id="2147485166" r:id="rId3"/>
    <p:sldLayoutId id="2147485167" r:id="rId4"/>
    <p:sldLayoutId id="2147485168" r:id="rId5"/>
    <p:sldLayoutId id="2147485169" r:id="rId6"/>
    <p:sldLayoutId id="2147485170" r:id="rId7"/>
    <p:sldLayoutId id="2147485171" r:id="rId8"/>
    <p:sldLayoutId id="2147485172" r:id="rId9"/>
    <p:sldLayoutId id="2147485173" r:id="rId10"/>
    <p:sldLayoutId id="2147485174"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pitchFamily="24" charset="-128"/>
          <a:cs typeface="ＭＳ Ｐゴシック" pitchFamily="24" charset="-128"/>
        </a:defRPr>
      </a:lvl1pPr>
      <a:lvl2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2pPr>
      <a:lvl3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3pPr>
      <a:lvl4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4pPr>
      <a:lvl5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5pPr>
      <a:lvl6pPr marL="457200" algn="l" rtl="0" eaLnBrk="0" fontAlgn="base" hangingPunct="0">
        <a:lnSpc>
          <a:spcPct val="90000"/>
        </a:lnSpc>
        <a:spcBef>
          <a:spcPct val="20000"/>
        </a:spcBef>
        <a:spcAft>
          <a:spcPct val="0"/>
        </a:spcAft>
        <a:defRPr kumimoji="1" sz="4400">
          <a:solidFill>
            <a:schemeClr val="tx2"/>
          </a:solidFill>
          <a:latin typeface="Arial" pitchFamily="-111" charset="0"/>
        </a:defRPr>
      </a:lvl6pPr>
      <a:lvl7pPr marL="914400" algn="l" rtl="0" eaLnBrk="0" fontAlgn="base" hangingPunct="0">
        <a:lnSpc>
          <a:spcPct val="90000"/>
        </a:lnSpc>
        <a:spcBef>
          <a:spcPct val="20000"/>
        </a:spcBef>
        <a:spcAft>
          <a:spcPct val="0"/>
        </a:spcAft>
        <a:defRPr kumimoji="1" sz="4400">
          <a:solidFill>
            <a:schemeClr val="tx2"/>
          </a:solidFill>
          <a:latin typeface="Arial" pitchFamily="-111" charset="0"/>
        </a:defRPr>
      </a:lvl7pPr>
      <a:lvl8pPr marL="1371600" algn="l" rtl="0" eaLnBrk="0" fontAlgn="base" hangingPunct="0">
        <a:lnSpc>
          <a:spcPct val="90000"/>
        </a:lnSpc>
        <a:spcBef>
          <a:spcPct val="20000"/>
        </a:spcBef>
        <a:spcAft>
          <a:spcPct val="0"/>
        </a:spcAft>
        <a:defRPr kumimoji="1" sz="4400">
          <a:solidFill>
            <a:schemeClr val="tx2"/>
          </a:solidFill>
          <a:latin typeface="Arial" pitchFamily="-111" charset="0"/>
        </a:defRPr>
      </a:lvl8pPr>
      <a:lvl9pPr marL="1828800" algn="l" rtl="0" eaLnBrk="0" fontAlgn="base" hangingPunct="0">
        <a:lnSpc>
          <a:spcPct val="90000"/>
        </a:lnSpc>
        <a:spcBef>
          <a:spcPct val="20000"/>
        </a:spcBef>
        <a:spcAft>
          <a:spcPct val="0"/>
        </a:spcAft>
        <a:defRPr kumimoji="1" sz="4400">
          <a:solidFill>
            <a:schemeClr val="tx2"/>
          </a:solidFill>
          <a:latin typeface="Arial" pitchFamily="-111"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pitchFamily="-111" charset="-128"/>
          <a:cs typeface="ＭＳ Ｐゴシック" pitchFamily="24" charset="-128"/>
        </a:defRPr>
      </a:lvl5pPr>
      <a:lvl6pPr marL="25146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6pPr>
      <a:lvl7pPr marL="29718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7pPr>
      <a:lvl8pPr marL="34290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8pPr>
      <a:lvl9pPr marL="38862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5234"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9524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cs typeface="MS PGothic" charset="0"/>
              </a:endParaRPr>
            </a:p>
          </p:txBody>
        </p:sp>
        <p:sp>
          <p:nvSpPr>
            <p:cNvPr id="9524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cs typeface="MS PGothic" charset="0"/>
              </a:endParaRPr>
            </a:p>
          </p:txBody>
        </p:sp>
        <p:sp>
          <p:nvSpPr>
            <p:cNvPr id="9524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cs typeface="MS PGothic"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solidFill>
                  <a:srgbClr val="FFFFFF"/>
                </a:solidFill>
                <a:effectLst>
                  <a:outerShdw blurRad="38100" dist="38100" dir="2700000" algn="tl">
                    <a:srgbClr val="000000"/>
                  </a:outerShdw>
                </a:effectLst>
                <a:ea typeface="MS PGothic" charset="0"/>
                <a:cs typeface="MS PGothic" charset="0"/>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solidFill>
                  <a:srgbClr val="FFFFFF"/>
                </a:solidFill>
                <a:effectLst>
                  <a:outerShdw blurRad="38100" dist="38100" dir="2700000" algn="tl">
                    <a:srgbClr val="000000"/>
                  </a:outerShdw>
                </a:effectLst>
                <a:ea typeface="MS PGothic" charset="0"/>
                <a:cs typeface="MS PGothic" charset="0"/>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cs typeface="MS PGothic" charset="0"/>
              </a:defRPr>
            </a:lvl1pPr>
          </a:lstStyle>
          <a:p>
            <a:fld id="{C2E9A153-F284-C44B-863D-E955F8393FAC}" type="slidenum">
              <a:rPr lang="en-US"/>
              <a:pPr/>
              <a:t>‹#›</a:t>
            </a:fld>
            <a:endParaRPr lang="en-US"/>
          </a:p>
        </p:txBody>
      </p:sp>
    </p:spTree>
    <p:extLst>
      <p:ext uri="{BB962C8B-B14F-4D97-AF65-F5344CB8AC3E}">
        <p14:creationId xmlns:p14="http://schemas.microsoft.com/office/powerpoint/2010/main" val="1260810888"/>
      </p:ext>
    </p:extLst>
  </p:cSld>
  <p:clrMap bg1="dk2" tx1="lt1" bg2="dk1" tx2="lt2" accent1="accent1" accent2="accent2" accent3="accent3" accent4="accent4" accent5="accent5" accent6="accent6" hlink="hlink" folHlink="folHlink"/>
  <p:sldLayoutIdLst>
    <p:sldLayoutId id="2147485200" r:id="rId1"/>
    <p:sldLayoutId id="2147485201" r:id="rId2"/>
    <p:sldLayoutId id="2147485202" r:id="rId3"/>
    <p:sldLayoutId id="2147485203" r:id="rId4"/>
    <p:sldLayoutId id="2147485204" r:id="rId5"/>
    <p:sldLayoutId id="2147485205" r:id="rId6"/>
    <p:sldLayoutId id="2147485206" r:id="rId7"/>
    <p:sldLayoutId id="2147485207" r:id="rId8"/>
    <p:sldLayoutId id="2147485208" r:id="rId9"/>
    <p:sldLayoutId id="2147485209" r:id="rId10"/>
    <p:sldLayoutId id="2147485210"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bwMode="auto">
          <a:xfrm>
            <a:off x="685800" y="609600"/>
            <a:ext cx="7772400" cy="1143000"/>
          </a:xfrm>
          <a:prstGeom prst="rect">
            <a:avLst/>
          </a:prstGeom>
          <a:noFill/>
          <a:ln>
            <a:noFill/>
          </a:ln>
          <a:effectLst>
            <a:outerShdw blurRad="38100" dist="12700" dir="2700000" algn="ctr" rotWithShape="0">
              <a:srgbClr val="FFFFFF">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3299" name="Rectangle 1027"/>
          <p:cNvSpPr>
            <a:spLocks noGrp="1" noChangeArrowheads="1"/>
          </p:cNvSpPr>
          <p:nvPr>
            <p:ph type="body" idx="1"/>
          </p:nvPr>
        </p:nvSpPr>
        <p:spPr bwMode="auto">
          <a:xfrm>
            <a:off x="685800" y="1981200"/>
            <a:ext cx="7772400" cy="4114800"/>
          </a:xfrm>
          <a:prstGeom prst="rect">
            <a:avLst/>
          </a:prstGeom>
          <a:noFill/>
          <a:ln>
            <a:noFill/>
          </a:ln>
          <a:effectLst>
            <a:outerShdw blurRad="38100" dist="12700" dir="2700000" algn="ctr" rotWithShape="0">
              <a:srgbClr val="FFFFFF">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3300" name="Rectangle 1028"/>
          <p:cNvSpPr>
            <a:spLocks noGrp="1" noChangeArrowheads="1"/>
          </p:cNvSpPr>
          <p:nvPr>
            <p:ph type="dt" sz="half" idx="2"/>
          </p:nvPr>
        </p:nvSpPr>
        <p:spPr bwMode="auto">
          <a:xfrm>
            <a:off x="685800" y="6248400"/>
            <a:ext cx="1905000" cy="457200"/>
          </a:xfrm>
          <a:prstGeom prst="rect">
            <a:avLst/>
          </a:prstGeom>
          <a:noFill/>
          <a:ln>
            <a:noFill/>
          </a:ln>
          <a:effectLst>
            <a:outerShdw blurRad="38100" dist="12700" dir="2700000" algn="ctr" rotWithShape="0">
              <a:srgbClr val="FFFFFF">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pitchFamily="24" charset="-128"/>
                <a:cs typeface="ＭＳ Ｐゴシック" pitchFamily="24" charset="-128"/>
              </a:defRPr>
            </a:lvl1pPr>
          </a:lstStyle>
          <a:p>
            <a:pPr>
              <a:defRPr/>
            </a:pPr>
            <a:endParaRPr lang="en-US"/>
          </a:p>
        </p:txBody>
      </p:sp>
      <p:sp>
        <p:nvSpPr>
          <p:cNvPr id="183301" name="Rectangle 1029"/>
          <p:cNvSpPr>
            <a:spLocks noGrp="1" noChangeArrowheads="1"/>
          </p:cNvSpPr>
          <p:nvPr>
            <p:ph type="ftr" sz="quarter" idx="3"/>
          </p:nvPr>
        </p:nvSpPr>
        <p:spPr bwMode="auto">
          <a:xfrm>
            <a:off x="3124200" y="6248400"/>
            <a:ext cx="2895600" cy="457200"/>
          </a:xfrm>
          <a:prstGeom prst="rect">
            <a:avLst/>
          </a:prstGeom>
          <a:noFill/>
          <a:ln>
            <a:noFill/>
          </a:ln>
          <a:effectLst>
            <a:outerShdw blurRad="38100" dist="12700" dir="2700000" algn="ctr" rotWithShape="0">
              <a:srgbClr val="FFFFFF">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pitchFamily="24" charset="-128"/>
                <a:cs typeface="ＭＳ Ｐゴシック" pitchFamily="24" charset="-128"/>
              </a:defRPr>
            </a:lvl1pPr>
          </a:lstStyle>
          <a:p>
            <a:pPr>
              <a:defRPr/>
            </a:pPr>
            <a:endParaRPr lang="en-US"/>
          </a:p>
        </p:txBody>
      </p:sp>
      <p:sp>
        <p:nvSpPr>
          <p:cNvPr id="183302" name="Rectangle 1030"/>
          <p:cNvSpPr>
            <a:spLocks noGrp="1" noChangeArrowheads="1"/>
          </p:cNvSpPr>
          <p:nvPr>
            <p:ph type="sldNum" sz="quarter" idx="4"/>
          </p:nvPr>
        </p:nvSpPr>
        <p:spPr bwMode="auto">
          <a:xfrm>
            <a:off x="6553200" y="6248400"/>
            <a:ext cx="1905000" cy="457200"/>
          </a:xfrm>
          <a:prstGeom prst="rect">
            <a:avLst/>
          </a:prstGeom>
          <a:noFill/>
          <a:ln>
            <a:noFill/>
          </a:ln>
          <a:effectLst>
            <a:outerShdw blurRad="38100" dist="12700" dir="2700000" algn="ctr" rotWithShape="0">
              <a:srgbClr val="FFFFFF">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4E28A69B-2692-BC48-97B2-086BD84EA9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Font typeface="Wingdings" pitchFamily="-111"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bwMode="auto">
          <a:xfrm>
            <a:off x="685800" y="609600"/>
            <a:ext cx="7772400" cy="1143000"/>
          </a:xfrm>
          <a:prstGeom prst="rect">
            <a:avLst/>
          </a:prstGeom>
          <a:noFill/>
          <a:ln>
            <a:noFill/>
          </a:ln>
          <a:effectLst>
            <a:outerShdw blurRad="38100"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9203" name="Rectangle 3"/>
          <p:cNvSpPr>
            <a:spLocks noGrp="1" noChangeArrowheads="1"/>
          </p:cNvSpPr>
          <p:nvPr>
            <p:ph type="body" idx="1"/>
          </p:nvPr>
        </p:nvSpPr>
        <p:spPr bwMode="auto">
          <a:xfrm>
            <a:off x="685800" y="1981200"/>
            <a:ext cx="7772400" cy="4114800"/>
          </a:xfrm>
          <a:prstGeom prst="rect">
            <a:avLst/>
          </a:prstGeom>
          <a:noFill/>
          <a:ln>
            <a:noFill/>
          </a:ln>
          <a:effectLst>
            <a:outerShdw blurRad="38100"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9204" name="Rectangle 4"/>
          <p:cNvSpPr>
            <a:spLocks noGrp="1" noChangeArrowheads="1"/>
          </p:cNvSpPr>
          <p:nvPr>
            <p:ph type="dt" sz="half" idx="2"/>
          </p:nvPr>
        </p:nvSpPr>
        <p:spPr bwMode="auto">
          <a:xfrm>
            <a:off x="685800" y="6248400"/>
            <a:ext cx="1905000" cy="457200"/>
          </a:xfrm>
          <a:prstGeom prst="rect">
            <a:avLst/>
          </a:prstGeom>
          <a:noFill/>
          <a:ln>
            <a:noFill/>
          </a:ln>
          <a:effectLst>
            <a:outerShdw blurRad="38100"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Verdana" pitchFamily="-111" charset="0"/>
                <a:ea typeface="MS Pゴシック" pitchFamily="-92" charset="-128"/>
                <a:cs typeface="MS Pゴシック" pitchFamily="-92" charset="-128"/>
              </a:defRPr>
            </a:lvl1pPr>
          </a:lstStyle>
          <a:p>
            <a:pPr>
              <a:defRPr/>
            </a:pPr>
            <a:endParaRPr lang="en-US"/>
          </a:p>
        </p:txBody>
      </p:sp>
      <p:sp>
        <p:nvSpPr>
          <p:cNvPr id="179205" name="Rectangle 5"/>
          <p:cNvSpPr>
            <a:spLocks noGrp="1" noChangeArrowheads="1"/>
          </p:cNvSpPr>
          <p:nvPr>
            <p:ph type="ftr" sz="quarter" idx="3"/>
          </p:nvPr>
        </p:nvSpPr>
        <p:spPr bwMode="auto">
          <a:xfrm>
            <a:off x="3124200" y="6248400"/>
            <a:ext cx="2895600" cy="457200"/>
          </a:xfrm>
          <a:prstGeom prst="rect">
            <a:avLst/>
          </a:prstGeom>
          <a:noFill/>
          <a:ln>
            <a:noFill/>
          </a:ln>
          <a:effectLst>
            <a:outerShdw blurRad="38100"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Verdana" pitchFamily="-111" charset="0"/>
                <a:ea typeface="MS Pゴシック" pitchFamily="-92" charset="-128"/>
                <a:cs typeface="MS Pゴシック" pitchFamily="-92" charset="-128"/>
              </a:defRPr>
            </a:lvl1pPr>
          </a:lstStyle>
          <a:p>
            <a:pPr>
              <a:defRPr/>
            </a:pPr>
            <a:endParaRPr lang="en-US"/>
          </a:p>
        </p:txBody>
      </p:sp>
      <p:sp>
        <p:nvSpPr>
          <p:cNvPr id="179206" name="Rectangle 6"/>
          <p:cNvSpPr>
            <a:spLocks noGrp="1" noChangeArrowheads="1"/>
          </p:cNvSpPr>
          <p:nvPr>
            <p:ph type="sldNum" sz="quarter" idx="4"/>
          </p:nvPr>
        </p:nvSpPr>
        <p:spPr bwMode="auto">
          <a:xfrm>
            <a:off x="6553200" y="6248400"/>
            <a:ext cx="1905000" cy="457200"/>
          </a:xfrm>
          <a:prstGeom prst="rect">
            <a:avLst/>
          </a:prstGeom>
          <a:noFill/>
          <a:ln>
            <a:noFill/>
          </a:ln>
          <a:effectLst>
            <a:outerShdw blurRad="38100"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atin typeface="Verdana" charset="0"/>
                <a:ea typeface="MS Pゴシック" charset="0"/>
                <a:cs typeface="MS Pゴシック" charset="0"/>
              </a:defRPr>
            </a:lvl1pPr>
          </a:lstStyle>
          <a:p>
            <a:pPr>
              <a:defRPr/>
            </a:pPr>
            <a:fld id="{83C0383A-D449-8244-BCE2-5DF609A0DE9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18" r:id="rId1"/>
    <p:sldLayoutId id="2147485119" r:id="rId2"/>
    <p:sldLayoutId id="2147485120" r:id="rId3"/>
    <p:sldLayoutId id="2147485121" r:id="rId4"/>
    <p:sldLayoutId id="2147485122" r:id="rId5"/>
    <p:sldLayoutId id="2147485123" r:id="rId6"/>
    <p:sldLayoutId id="2147485124" r:id="rId7"/>
    <p:sldLayoutId id="2147485125" r:id="rId8"/>
    <p:sldLayoutId id="2147485126" r:id="rId9"/>
    <p:sldLayoutId id="2147485127" r:id="rId10"/>
    <p:sldLayoutId id="2147485128" r:id="rId11"/>
  </p:sldLayoutIdLst>
  <p:hf sldNum="0" hdr="0"/>
  <p:txStyles>
    <p:titleStyle>
      <a:lvl1pPr algn="ctr" rtl="0" eaLnBrk="0" fontAlgn="base" hangingPunct="0">
        <a:spcBef>
          <a:spcPct val="0"/>
        </a:spcBef>
        <a:spcAft>
          <a:spcPct val="0"/>
        </a:spcAft>
        <a:defRPr sz="4400" b="1">
          <a:solidFill>
            <a:schemeClr val="tx2"/>
          </a:solidFill>
          <a:latin typeface="+mj-lt"/>
          <a:ea typeface="ＭＳ Ｐゴシック" charset="0"/>
          <a:cs typeface="+mj-cs"/>
        </a:defRPr>
      </a:lvl1pPr>
      <a:lvl2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2pPr>
      <a:lvl3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3pPr>
      <a:lvl4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4pPr>
      <a:lvl5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5pPr>
      <a:lvl6pPr marL="4572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6pPr>
      <a:lvl7pPr marL="9144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7pPr>
      <a:lvl8pPr marL="13716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8pPr>
      <a:lvl9pPr marL="18288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Font typeface="Monotype Sorts" charset="0"/>
        <a:buChar char="D"/>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Monotype Sorts" charset="0"/>
        <a:buChar char="C"/>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D"/>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Monotype Sorts" charset="0"/>
        <a:buChar char="C"/>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D"/>
        <a:defRPr sz="2000">
          <a:solidFill>
            <a:schemeClr val="tx1"/>
          </a:solidFill>
          <a:latin typeface="+mn-lt"/>
          <a:ea typeface="+mn-ea"/>
          <a:cs typeface="+mn-cs"/>
        </a:defRPr>
      </a:lvl5pPr>
      <a:lvl6pPr marL="25146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6pPr>
      <a:lvl7pPr marL="29718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7pPr>
      <a:lvl8pPr marL="34290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8pPr>
      <a:lvl9pPr marL="38862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pitchFamily="24" charset="-128"/>
                <a:cs typeface="ＭＳ Ｐゴシック" pitchFamily="24" charset="-128"/>
              </a:defRPr>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pitchFamily="24" charset="-128"/>
                <a:cs typeface="ＭＳ Ｐゴシック" pitchFamily="24" charset="-128"/>
              </a:defRPr>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5E74F0CD-8433-3743-AF0D-60A4C3BA8D7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29" r:id="rId1"/>
    <p:sldLayoutId id="2147485130" r:id="rId2"/>
    <p:sldLayoutId id="2147485131" r:id="rId3"/>
    <p:sldLayoutId id="2147485132" r:id="rId4"/>
    <p:sldLayoutId id="2147485133" r:id="rId5"/>
    <p:sldLayoutId id="2147485134" r:id="rId6"/>
    <p:sldLayoutId id="2147485135" r:id="rId7"/>
    <p:sldLayoutId id="2147485136" r:id="rId8"/>
    <p:sldLayoutId id="2147485137" r:id="rId9"/>
    <p:sldLayoutId id="2147485138" r:id="rId10"/>
    <p:sldLayoutId id="214748513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9144000" cy="6858000"/>
            <a:chOff x="0" y="0"/>
            <a:chExt cx="5760" cy="4320"/>
          </a:xfrm>
        </p:grpSpPr>
        <p:pic>
          <p:nvPicPr>
            <p:cNvPr id="5018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6"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7"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50188"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50189"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0"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50191" name="Picture 10"/>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3" name="Rectangle 11"/>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4" name="Rectangle 12"/>
          <p:cNvSpPr>
            <a:spLocks noGrp="1" noChangeArrowheads="1"/>
          </p:cNvSpPr>
          <p:nvPr>
            <p:ph type="body" idx="1"/>
          </p:nvPr>
        </p:nvSpPr>
        <p:spPr bwMode="auto">
          <a:xfrm>
            <a:off x="685800" y="1981200"/>
            <a:ext cx="7772400" cy="4114800"/>
          </a:xfrm>
          <a:prstGeom prst="rect">
            <a:avLst/>
          </a:prstGeom>
          <a:noFill/>
          <a:ln>
            <a:noFill/>
          </a:ln>
          <a:effectLst>
            <a:outerShdw blurRad="50800" dist="253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Helvetica" charset="0"/>
                <a:ea typeface="ＭＳ Ｐゴシック" pitchFamily="24" charset="-128"/>
                <a:cs typeface="ＭＳ Ｐゴシック" pitchFamily="24" charset="-128"/>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Helvetica" charset="0"/>
                <a:ea typeface="ＭＳ Ｐゴシック" pitchFamily="24" charset="-128"/>
                <a:cs typeface="ＭＳ Ｐゴシック" pitchFamily="24" charset="-128"/>
              </a:defRPr>
            </a:lvl1pPr>
          </a:lstStyle>
          <a:p>
            <a:pPr>
              <a:defRPr/>
            </a:pPr>
            <a:endParaRPr lang="en-US"/>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pPr>
              <a:defRPr/>
            </a:pPr>
            <a:fld id="{8913CEB3-A112-3A40-9C9B-A0A7A14A738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75" r:id="rId1"/>
    <p:sldLayoutId id="2147485140" r:id="rId2"/>
    <p:sldLayoutId id="2147485141" r:id="rId3"/>
    <p:sldLayoutId id="2147485142" r:id="rId4"/>
    <p:sldLayoutId id="2147485143" r:id="rId5"/>
    <p:sldLayoutId id="2147485144" r:id="rId6"/>
    <p:sldLayoutId id="2147485145" r:id="rId7"/>
    <p:sldLayoutId id="2147485146" r:id="rId8"/>
    <p:sldLayoutId id="2147485147" r:id="rId9"/>
    <p:sldLayoutId id="2147485148" r:id="rId10"/>
    <p:sldLayoutId id="2147485149"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5pPr>
      <a:lvl6pPr marL="4572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6pPr>
      <a:lvl7pPr marL="9144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7pPr>
      <a:lvl8pPr marL="13716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8pPr>
      <a:lvl9pPr marL="18288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Geneva" charset="-128"/>
          <a:cs typeface="Geneva" charset="0"/>
        </a:defRPr>
      </a:lvl5pPr>
      <a:lvl6pPr marL="2514600" indent="-228600" algn="l" rtl="0" fontAlgn="base">
        <a:spcBef>
          <a:spcPct val="20000"/>
        </a:spcBef>
        <a:spcAft>
          <a:spcPct val="0"/>
        </a:spcAft>
        <a:buFont typeface="Wingdings" pitchFamily="-111"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6350" y="6350"/>
            <a:ext cx="9118600" cy="6832600"/>
            <a:chOff x="4" y="4"/>
            <a:chExt cx="5744" cy="4304"/>
          </a:xfrm>
        </p:grpSpPr>
        <p:sp>
          <p:nvSpPr>
            <p:cNvPr id="62469"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p>
          </p:txBody>
        </p:sp>
        <p:grpSp>
          <p:nvGrpSpPr>
            <p:cNvPr id="62470" name="Group 4"/>
            <p:cNvGrpSpPr>
              <a:grpSpLocks/>
            </p:cNvGrpSpPr>
            <p:nvPr/>
          </p:nvGrpSpPr>
          <p:grpSpPr bwMode="auto">
            <a:xfrm>
              <a:off x="288" y="225"/>
              <a:ext cx="5185" cy="3895"/>
              <a:chOff x="288" y="225"/>
              <a:chExt cx="5185" cy="3895"/>
            </a:xfrm>
          </p:grpSpPr>
          <p:sp>
            <p:nvSpPr>
              <p:cNvPr id="62471"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62472" name="Group 6"/>
              <p:cNvGrpSpPr>
                <a:grpSpLocks/>
              </p:cNvGrpSpPr>
              <p:nvPr/>
            </p:nvGrpSpPr>
            <p:grpSpPr bwMode="auto">
              <a:xfrm>
                <a:off x="288" y="231"/>
                <a:ext cx="86" cy="3889"/>
                <a:chOff x="288" y="231"/>
                <a:chExt cx="86" cy="3889"/>
              </a:xfrm>
            </p:grpSpPr>
            <p:sp>
              <p:nvSpPr>
                <p:cNvPr id="62478"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62479"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62473" name="Group 9"/>
              <p:cNvGrpSpPr>
                <a:grpSpLocks/>
              </p:cNvGrpSpPr>
              <p:nvPr/>
            </p:nvGrpSpPr>
            <p:grpSpPr bwMode="auto">
              <a:xfrm>
                <a:off x="5386" y="225"/>
                <a:ext cx="87" cy="3886"/>
                <a:chOff x="5386" y="225"/>
                <a:chExt cx="87" cy="3886"/>
              </a:xfrm>
            </p:grpSpPr>
            <p:sp>
              <p:nvSpPr>
                <p:cNvPr id="62476"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62477"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62474"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62475"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26830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26830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150"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34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mn-cs"/>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mn-cs"/>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737067BF-7695-1940-B490-6AD91225793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151" r:id="rId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4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D6BAD925-3401-0C46-AF85-01E7176C7A4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52" r:id="rId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586" name="Group 2"/>
          <p:cNvGrpSpPr>
            <a:grpSpLocks/>
          </p:cNvGrpSpPr>
          <p:nvPr/>
        </p:nvGrpSpPr>
        <p:grpSpPr bwMode="auto">
          <a:xfrm>
            <a:off x="6350" y="6350"/>
            <a:ext cx="9118600" cy="6832600"/>
            <a:chOff x="4" y="4"/>
            <a:chExt cx="5744" cy="4304"/>
          </a:xfrm>
        </p:grpSpPr>
        <p:sp>
          <p:nvSpPr>
            <p:cNvPr id="67589"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67590" name="Group 4"/>
            <p:cNvGrpSpPr>
              <a:grpSpLocks/>
            </p:cNvGrpSpPr>
            <p:nvPr/>
          </p:nvGrpSpPr>
          <p:grpSpPr bwMode="auto">
            <a:xfrm>
              <a:off x="288" y="225"/>
              <a:ext cx="5185" cy="3895"/>
              <a:chOff x="288" y="225"/>
              <a:chExt cx="5185" cy="3895"/>
            </a:xfrm>
          </p:grpSpPr>
          <p:sp>
            <p:nvSpPr>
              <p:cNvPr id="67591"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67592" name="Group 6"/>
              <p:cNvGrpSpPr>
                <a:grpSpLocks/>
              </p:cNvGrpSpPr>
              <p:nvPr/>
            </p:nvGrpSpPr>
            <p:grpSpPr bwMode="auto">
              <a:xfrm>
                <a:off x="288" y="231"/>
                <a:ext cx="86" cy="3889"/>
                <a:chOff x="288" y="231"/>
                <a:chExt cx="86" cy="3889"/>
              </a:xfrm>
            </p:grpSpPr>
            <p:sp>
              <p:nvSpPr>
                <p:cNvPr id="67598"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67599"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67593" name="Group 9"/>
              <p:cNvGrpSpPr>
                <a:grpSpLocks/>
              </p:cNvGrpSpPr>
              <p:nvPr/>
            </p:nvGrpSpPr>
            <p:grpSpPr bwMode="auto">
              <a:xfrm>
                <a:off x="5386" y="225"/>
                <a:ext cx="87" cy="3886"/>
                <a:chOff x="5386" y="225"/>
                <a:chExt cx="87" cy="3886"/>
              </a:xfrm>
            </p:grpSpPr>
            <p:sp>
              <p:nvSpPr>
                <p:cNvPr id="67596"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67597"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67594"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67595"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26830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26830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153"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audio" Target="../media/audio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audio" Target="../media/audio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audio" Target="../media/audio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themeOverride" Target="../theme/themeOverride2.xml"/><Relationship Id="rId2"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5.xml"/><Relationship Id="rId3"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7.xml"/><Relationship Id="rId3"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03.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6.jpeg"/><Relationship Id="rId1" Type="http://schemas.openxmlformats.org/officeDocument/2006/relationships/themeOverride" Target="../theme/themeOverride1.xml"/><Relationship Id="rId2"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audio" Target="../media/audio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audio" Target="../media/audio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28625" y="214313"/>
            <a:ext cx="9144000" cy="5562600"/>
          </a:xfrm>
        </p:spPr>
        <p:txBody>
          <a:bodyPr/>
          <a:lstStyle/>
          <a:p>
            <a:pPr eaLnBrk="1" hangingPunct="1">
              <a:defRPr/>
            </a:pPr>
            <a:r>
              <a:rPr lang="en-US" sz="8800" dirty="0" err="1" smtClean="0"/>
              <a:t>Apa</a:t>
            </a:r>
            <a:r>
              <a:rPr lang="en-US" sz="8800" dirty="0" smtClean="0"/>
              <a:t> </a:t>
            </a:r>
            <a:r>
              <a:rPr lang="en-US" sz="8800" dirty="0" err="1" smtClean="0"/>
              <a:t>pemikiran</a:t>
            </a:r>
            <a:r>
              <a:rPr lang="en-US" sz="8800" dirty="0" smtClean="0"/>
              <a:t> </a:t>
            </a:r>
            <a:r>
              <a:rPr lang="en-US" sz="16000" dirty="0" err="1" smtClean="0"/>
              <a:t>Utama</a:t>
            </a:r>
            <a:r>
              <a:rPr lang="en-US" sz="8800" dirty="0" err="1" smtClean="0"/>
              <a:t>nya</a:t>
            </a:r>
            <a:r>
              <a:rPr lang="en-US" sz="8800" dirty="0" smtClean="0"/>
              <a:t>?</a:t>
            </a:r>
            <a:endParaRPr lang="en-US" dirty="0" smtClean="0"/>
          </a:p>
        </p:txBody>
      </p:sp>
      <p:sp>
        <p:nvSpPr>
          <p:cNvPr id="4" name="Rectangle 3"/>
          <p:cNvSpPr>
            <a:spLocks noChangeArrowheads="1"/>
          </p:cNvSpPr>
          <p:nvPr/>
        </p:nvSpPr>
        <p:spPr bwMode="auto">
          <a:xfrm>
            <a:off x="0" y="6438271"/>
            <a:ext cx="9144000" cy="43086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a:t>
            </a:r>
            <a:r>
              <a:rPr lang="en-US" sz="2000" b="1" kern="0" dirty="0" smtClean="0">
                <a:solidFill>
                  <a:srgbClr val="FFFFFF"/>
                </a:solidFill>
                <a:effectLst>
                  <a:outerShdw blurRad="38100" dist="38100" dir="2700000" algn="tl">
                    <a:srgbClr val="000000"/>
                  </a:outerShdw>
                </a:effectLst>
                <a:latin typeface="Arial"/>
                <a:cs typeface="Arial"/>
              </a:rPr>
              <a:t>Griffith • </a:t>
            </a:r>
            <a:r>
              <a:rPr lang="en-US" sz="2000" b="1" kern="0" dirty="0">
                <a:solidFill>
                  <a:srgbClr val="FFFFFF"/>
                </a:solidFill>
                <a:effectLst>
                  <a:outerShdw blurRad="38100" dist="38100" dir="2700000" algn="tl">
                    <a:srgbClr val="000000"/>
                  </a:outerShdw>
                </a:effectLst>
                <a:latin typeface="Arial"/>
                <a:cs typeface="Arial"/>
              </a:rPr>
              <a:t>Singapore Bible </a:t>
            </a:r>
            <a:r>
              <a:rPr lang="en-US" sz="2000" b="1" kern="0" dirty="0" smtClean="0">
                <a:solidFill>
                  <a:srgbClr val="FFFFFF"/>
                </a:solidFill>
                <a:effectLst>
                  <a:outerShdw blurRad="38100" dist="38100" dir="2700000" algn="tl">
                    <a:srgbClr val="000000"/>
                  </a:outerShdw>
                </a:effectLst>
                <a:latin typeface="Arial"/>
                <a:cs typeface="Arial"/>
              </a:rPr>
              <a:t>College •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457200" y="381000"/>
            <a:ext cx="8229600" cy="838200"/>
          </a:xfrm>
        </p:spPr>
        <p:txBody>
          <a:bodyPr/>
          <a:lstStyle/>
          <a:p>
            <a:pPr eaLnBrk="1" hangingPunct="1">
              <a:defRPr/>
            </a:pPr>
            <a:r>
              <a:rPr lang="en-US">
                <a:latin typeface="Arial"/>
                <a:ea typeface="ＭＳ Ｐゴシック" charset="0"/>
                <a:cs typeface="Arial"/>
              </a:rPr>
              <a:t>Sedikit Latihan…</a:t>
            </a:r>
          </a:p>
        </p:txBody>
      </p:sp>
      <p:sp>
        <p:nvSpPr>
          <p:cNvPr id="198659" name="Rectangle 3"/>
          <p:cNvSpPr>
            <a:spLocks noGrp="1" noChangeArrowheads="1"/>
          </p:cNvSpPr>
          <p:nvPr>
            <p:ph type="body" idx="1"/>
          </p:nvPr>
        </p:nvSpPr>
        <p:spPr>
          <a:xfrm>
            <a:off x="457200" y="1981200"/>
            <a:ext cx="5257800" cy="2057400"/>
          </a:xfrm>
        </p:spPr>
        <p:txBody>
          <a:bodyPr/>
          <a:lstStyle/>
          <a:p>
            <a:pPr marL="609600" indent="-609600" eaLnBrk="1" hangingPunct="1">
              <a:buFont typeface="Arial" charset="0"/>
              <a:buNone/>
              <a:defRPr/>
            </a:pPr>
            <a:r>
              <a:rPr lang="en-US" dirty="0" smtClean="0">
                <a:solidFill>
                  <a:srgbClr val="FFFFFF"/>
                </a:solidFill>
                <a:latin typeface="Arial"/>
                <a:ea typeface="+mn-ea"/>
                <a:cs typeface="Arial"/>
              </a:rPr>
              <a:t>5.	</a:t>
            </a:r>
            <a:r>
              <a:rPr lang="en-US" sz="2800" dirty="0" err="1" smtClean="0">
                <a:solidFill>
                  <a:srgbClr val="FFFFFF"/>
                </a:solidFill>
                <a:latin typeface="Arial"/>
                <a:ea typeface="+mn-ea"/>
                <a:cs typeface="Arial"/>
              </a:rPr>
              <a:t>Satu</a:t>
            </a:r>
            <a:r>
              <a:rPr lang="en-US" sz="2800" dirty="0" smtClean="0">
                <a:solidFill>
                  <a:srgbClr val="FFFFFF"/>
                </a:solidFill>
                <a:latin typeface="Arial"/>
                <a:ea typeface="+mn-ea"/>
                <a:cs typeface="Arial"/>
              </a:rPr>
              <a:t> </a:t>
            </a:r>
            <a:r>
              <a:rPr lang="en-US" sz="2800" dirty="0" err="1" smtClean="0">
                <a:solidFill>
                  <a:srgbClr val="FFFFFF"/>
                </a:solidFill>
                <a:latin typeface="Arial"/>
                <a:ea typeface="+mn-ea"/>
                <a:cs typeface="Arial"/>
              </a:rPr>
              <a:t>sifat</a:t>
            </a:r>
            <a:r>
              <a:rPr lang="en-US" sz="2800" dirty="0" smtClean="0">
                <a:solidFill>
                  <a:srgbClr val="FFFFFF"/>
                </a:solidFill>
                <a:latin typeface="Arial"/>
                <a:ea typeface="+mn-ea"/>
                <a:cs typeface="Arial"/>
              </a:rPr>
              <a:t> yang </a:t>
            </a:r>
            <a:r>
              <a:rPr lang="en-US" sz="2800" dirty="0" err="1" smtClean="0">
                <a:solidFill>
                  <a:srgbClr val="FFFFFF"/>
                </a:solidFill>
                <a:latin typeface="Arial"/>
                <a:ea typeface="+mn-ea"/>
                <a:cs typeface="Arial"/>
              </a:rPr>
              <a:t>penting</a:t>
            </a:r>
            <a:r>
              <a:rPr lang="en-US" sz="2800" dirty="0" smtClean="0">
                <a:solidFill>
                  <a:srgbClr val="FFFFFF"/>
                </a:solidFill>
                <a:latin typeface="Arial"/>
                <a:ea typeface="+mn-ea"/>
                <a:cs typeface="Arial"/>
              </a:rPr>
              <a:t> </a:t>
            </a:r>
            <a:r>
              <a:rPr lang="en-US" sz="2800" dirty="0" err="1" smtClean="0">
                <a:solidFill>
                  <a:srgbClr val="FFFFFF"/>
                </a:solidFill>
                <a:latin typeface="Arial"/>
                <a:ea typeface="+mn-ea"/>
                <a:cs typeface="Arial"/>
              </a:rPr>
              <a:t>sebagai</a:t>
            </a:r>
            <a:r>
              <a:rPr lang="en-US" sz="2800" dirty="0" smtClean="0">
                <a:solidFill>
                  <a:srgbClr val="FFFFFF"/>
                </a:solidFill>
                <a:latin typeface="Arial"/>
                <a:ea typeface="+mn-ea"/>
                <a:cs typeface="Arial"/>
              </a:rPr>
              <a:t> </a:t>
            </a:r>
            <a:r>
              <a:rPr lang="en-US" sz="2800" dirty="0" err="1" smtClean="0">
                <a:solidFill>
                  <a:srgbClr val="FFFFFF"/>
                </a:solidFill>
                <a:latin typeface="Arial"/>
                <a:ea typeface="+mn-ea"/>
                <a:cs typeface="Arial"/>
              </a:rPr>
              <a:t>abdi</a:t>
            </a:r>
            <a:r>
              <a:rPr lang="en-US" sz="2800" dirty="0" smtClean="0">
                <a:solidFill>
                  <a:srgbClr val="FFFFFF"/>
                </a:solidFill>
                <a:latin typeface="Arial"/>
                <a:ea typeface="+mn-ea"/>
                <a:cs typeface="Arial"/>
              </a:rPr>
              <a:t> Allah </a:t>
            </a:r>
            <a:r>
              <a:rPr lang="en-US" sz="2800" dirty="0" err="1" smtClean="0">
                <a:solidFill>
                  <a:srgbClr val="FFFFFF"/>
                </a:solidFill>
                <a:latin typeface="Arial"/>
                <a:ea typeface="+mn-ea"/>
                <a:cs typeface="Arial"/>
              </a:rPr>
              <a:t>adalah</a:t>
            </a:r>
            <a:r>
              <a:rPr lang="en-US" sz="2800" dirty="0" smtClean="0">
                <a:solidFill>
                  <a:srgbClr val="FFFFFF"/>
                </a:solidFill>
                <a:latin typeface="Arial"/>
                <a:ea typeface="+mn-ea"/>
                <a:cs typeface="Arial"/>
              </a:rPr>
              <a:t> </a:t>
            </a:r>
            <a:r>
              <a:rPr lang="en-US" sz="2800" dirty="0" err="1" smtClean="0">
                <a:solidFill>
                  <a:srgbClr val="FFFFFF"/>
                </a:solidFill>
                <a:latin typeface="Arial"/>
                <a:ea typeface="+mn-ea"/>
                <a:cs typeface="Arial"/>
              </a:rPr>
              <a:t>pergantungan</a:t>
            </a:r>
            <a:r>
              <a:rPr lang="en-US" sz="2800" dirty="0" smtClean="0">
                <a:solidFill>
                  <a:srgbClr val="FFFFFF"/>
                </a:solidFill>
                <a:latin typeface="Arial"/>
                <a:ea typeface="+mn-ea"/>
                <a:cs typeface="Arial"/>
              </a:rPr>
              <a:t> </a:t>
            </a:r>
            <a:r>
              <a:rPr lang="en-US" sz="2800" dirty="0" err="1" smtClean="0">
                <a:solidFill>
                  <a:srgbClr val="FFFFFF"/>
                </a:solidFill>
                <a:latin typeface="Arial"/>
                <a:ea typeface="+mn-ea"/>
                <a:cs typeface="Arial"/>
              </a:rPr>
              <a:t>terhadap</a:t>
            </a:r>
            <a:r>
              <a:rPr lang="en-US" sz="2800" dirty="0" smtClean="0">
                <a:solidFill>
                  <a:srgbClr val="FFFFFF"/>
                </a:solidFill>
                <a:latin typeface="Arial"/>
                <a:ea typeface="+mn-ea"/>
                <a:cs typeface="Arial"/>
              </a:rPr>
              <a:t> Allah.</a:t>
            </a:r>
          </a:p>
        </p:txBody>
      </p:sp>
      <p:sp>
        <p:nvSpPr>
          <p:cNvPr id="34820" name="Text Box 4"/>
          <p:cNvSpPr txBox="1">
            <a:spLocks noChangeArrowheads="1"/>
          </p:cNvSpPr>
          <p:nvPr/>
        </p:nvSpPr>
        <p:spPr bwMode="auto">
          <a:xfrm>
            <a:off x="5791200" y="1447800"/>
            <a:ext cx="981075" cy="4619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smtClean="0">
                <a:latin typeface="Arial"/>
                <a:cs typeface="Arial"/>
              </a:rPr>
              <a:t>Topik</a:t>
            </a:r>
          </a:p>
        </p:txBody>
      </p:sp>
      <p:sp>
        <p:nvSpPr>
          <p:cNvPr id="34821" name="Text Box 5"/>
          <p:cNvSpPr txBox="1">
            <a:spLocks noChangeArrowheads="1"/>
          </p:cNvSpPr>
          <p:nvPr/>
        </p:nvSpPr>
        <p:spPr bwMode="auto">
          <a:xfrm>
            <a:off x="6918325" y="1447800"/>
            <a:ext cx="1192213" cy="4619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smtClean="0">
                <a:latin typeface="Arial"/>
                <a:cs typeface="Arial"/>
              </a:rPr>
              <a:t>Subjek</a:t>
            </a:r>
          </a:p>
        </p:txBody>
      </p:sp>
      <p:sp>
        <p:nvSpPr>
          <p:cNvPr id="34822" name="Text Box 6"/>
          <p:cNvSpPr txBox="1">
            <a:spLocks noChangeArrowheads="1"/>
          </p:cNvSpPr>
          <p:nvPr/>
        </p:nvSpPr>
        <p:spPr bwMode="auto">
          <a:xfrm>
            <a:off x="8299450" y="1447800"/>
            <a:ext cx="661988" cy="4619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smtClean="0">
                <a:latin typeface="Arial"/>
                <a:cs typeface="Arial"/>
              </a:rPr>
              <a:t>I.U.</a:t>
            </a:r>
          </a:p>
        </p:txBody>
      </p:sp>
      <p:sp>
        <p:nvSpPr>
          <p:cNvPr id="99334"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34824"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4825"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4826"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4827" name="Rectangle 11"/>
          <p:cNvSpPr>
            <a:spLocks noChangeArrowheads="1"/>
          </p:cNvSpPr>
          <p:nvPr/>
        </p:nvSpPr>
        <p:spPr bwMode="auto">
          <a:xfrm>
            <a:off x="457200" y="3857625"/>
            <a:ext cx="5757863" cy="2590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sz="3200" dirty="0">
                <a:solidFill>
                  <a:srgbClr val="FFFFFF"/>
                </a:solidFill>
                <a:latin typeface="Arial"/>
                <a:cs typeface="Arial"/>
              </a:rPr>
              <a:t>6.	</a:t>
            </a:r>
            <a:r>
              <a:rPr lang="en-US" sz="2800" dirty="0">
                <a:solidFill>
                  <a:srgbClr val="FFFFFF"/>
                </a:solidFill>
                <a:latin typeface="Arial"/>
                <a:cs typeface="Arial"/>
              </a:rPr>
              <a:t>Orang Kristen yang </a:t>
            </a:r>
            <a:r>
              <a:rPr lang="en-US" sz="2800" dirty="0" err="1" smtClean="0">
                <a:solidFill>
                  <a:srgbClr val="FFFFFF"/>
                </a:solidFill>
                <a:latin typeface="Arial"/>
                <a:cs typeface="Arial"/>
              </a:rPr>
              <a:t>dikhususkan</a:t>
            </a:r>
            <a:r>
              <a:rPr lang="en-US" sz="2800" dirty="0" smtClean="0">
                <a:solidFill>
                  <a:srgbClr val="FFFFFF"/>
                </a:solidFill>
                <a:latin typeface="Arial"/>
                <a:cs typeface="Arial"/>
              </a:rPr>
              <a:t> </a:t>
            </a:r>
            <a:r>
              <a:rPr lang="en-US" sz="2800" dirty="0" err="1">
                <a:solidFill>
                  <a:srgbClr val="FFFFFF"/>
                </a:solidFill>
                <a:latin typeface="Arial"/>
                <a:cs typeface="Arial"/>
              </a:rPr>
              <a:t>bagi</a:t>
            </a:r>
            <a:r>
              <a:rPr lang="en-US" sz="2800" dirty="0">
                <a:solidFill>
                  <a:srgbClr val="FFFFFF"/>
                </a:solidFill>
                <a:latin typeface="Arial"/>
                <a:cs typeface="Arial"/>
              </a:rPr>
              <a:t> </a:t>
            </a:r>
            <a:r>
              <a:rPr lang="en-US" sz="2800" dirty="0" err="1">
                <a:solidFill>
                  <a:srgbClr val="FFFFFF"/>
                </a:solidFill>
                <a:latin typeface="Arial"/>
                <a:cs typeface="Arial"/>
              </a:rPr>
              <a:t>Tuhan</a:t>
            </a:r>
            <a:r>
              <a:rPr lang="en-US" sz="2800" dirty="0">
                <a:solidFill>
                  <a:srgbClr val="FFFFFF"/>
                </a:solidFill>
                <a:latin typeface="Arial"/>
                <a:cs typeface="Arial"/>
              </a:rPr>
              <a:t>, </a:t>
            </a:r>
            <a:r>
              <a:rPr lang="en-US" sz="2800" dirty="0" err="1">
                <a:solidFill>
                  <a:srgbClr val="FFFFFF"/>
                </a:solidFill>
                <a:latin typeface="Arial"/>
                <a:cs typeface="Arial"/>
              </a:rPr>
              <a:t>komitmen</a:t>
            </a:r>
            <a:r>
              <a:rPr lang="en-US" sz="2800" dirty="0">
                <a:solidFill>
                  <a:srgbClr val="FFFFFF"/>
                </a:solidFill>
                <a:latin typeface="Arial"/>
                <a:cs typeface="Arial"/>
              </a:rPr>
              <a:t> yang </a:t>
            </a:r>
            <a:r>
              <a:rPr lang="en-US" sz="2800" dirty="0" err="1">
                <a:solidFill>
                  <a:srgbClr val="FFFFFF"/>
                </a:solidFill>
                <a:latin typeface="Arial"/>
                <a:cs typeface="Arial"/>
              </a:rPr>
              <a:t>berani</a:t>
            </a:r>
            <a:r>
              <a:rPr lang="en-US" sz="2800" dirty="0">
                <a:solidFill>
                  <a:srgbClr val="FFFFFF"/>
                </a:solidFill>
                <a:latin typeface="Arial"/>
                <a:cs typeface="Arial"/>
              </a:rPr>
              <a:t>, </a:t>
            </a:r>
            <a:r>
              <a:rPr lang="en-US" sz="2800" dirty="0" err="1">
                <a:solidFill>
                  <a:srgbClr val="FFFFFF"/>
                </a:solidFill>
                <a:latin typeface="Arial"/>
                <a:cs typeface="Arial"/>
              </a:rPr>
              <a:t>dan</a:t>
            </a:r>
            <a:r>
              <a:rPr lang="en-US" sz="2800" dirty="0">
                <a:solidFill>
                  <a:srgbClr val="FFFFFF"/>
                </a:solidFill>
                <a:latin typeface="Arial"/>
                <a:cs typeface="Arial"/>
              </a:rPr>
              <a:t> </a:t>
            </a:r>
            <a:r>
              <a:rPr lang="en-US" sz="2800" dirty="0" err="1">
                <a:solidFill>
                  <a:srgbClr val="FFFFFF"/>
                </a:solidFill>
                <a:latin typeface="Arial"/>
                <a:cs typeface="Arial"/>
              </a:rPr>
              <a:t>keyakinan</a:t>
            </a:r>
            <a:r>
              <a:rPr lang="en-US" sz="2800" dirty="0">
                <a:solidFill>
                  <a:srgbClr val="FFFFFF"/>
                </a:solidFill>
                <a:latin typeface="Arial"/>
                <a:cs typeface="Arial"/>
              </a:rPr>
              <a:t> yang </a:t>
            </a:r>
            <a:r>
              <a:rPr lang="en-US" sz="2800" dirty="0" err="1">
                <a:solidFill>
                  <a:srgbClr val="FFFFFF"/>
                </a:solidFill>
                <a:latin typeface="Arial"/>
                <a:cs typeface="Arial"/>
              </a:rPr>
              <a:t>terus</a:t>
            </a:r>
            <a:r>
              <a:rPr lang="en-US" sz="2800" dirty="0">
                <a:solidFill>
                  <a:srgbClr val="FFFFFF"/>
                </a:solidFill>
                <a:latin typeface="Arial"/>
                <a:cs typeface="Arial"/>
              </a:rPr>
              <a:t> </a:t>
            </a:r>
            <a:r>
              <a:rPr lang="en-US" sz="2800" dirty="0" err="1">
                <a:solidFill>
                  <a:srgbClr val="FFFFFF"/>
                </a:solidFill>
                <a:latin typeface="Arial"/>
                <a:cs typeface="Arial"/>
              </a:rPr>
              <a:t>menerus</a:t>
            </a:r>
            <a:r>
              <a:rPr lang="en-US" sz="2800" dirty="0">
                <a:solidFill>
                  <a:srgbClr val="FFFFFF"/>
                </a:solidFill>
                <a:latin typeface="Arial"/>
                <a:cs typeface="Arial"/>
              </a:rPr>
              <a:t> </a:t>
            </a:r>
            <a:r>
              <a:rPr lang="en-US" sz="2800" dirty="0" err="1">
                <a:solidFill>
                  <a:srgbClr val="FFFFFF"/>
                </a:solidFill>
                <a:latin typeface="Arial"/>
                <a:cs typeface="Arial"/>
              </a:rPr>
              <a:t>adalah</a:t>
            </a:r>
            <a:r>
              <a:rPr lang="en-US" sz="2800" dirty="0">
                <a:solidFill>
                  <a:srgbClr val="FFFFFF"/>
                </a:solidFill>
                <a:latin typeface="Arial"/>
                <a:cs typeface="Arial"/>
              </a:rPr>
              <a:t> </a:t>
            </a:r>
            <a:r>
              <a:rPr lang="en-US" sz="2800" dirty="0" err="1">
                <a:solidFill>
                  <a:srgbClr val="FFFFFF"/>
                </a:solidFill>
                <a:latin typeface="Arial"/>
                <a:cs typeface="Arial"/>
              </a:rPr>
              <a:t>tiga</a:t>
            </a:r>
            <a:r>
              <a:rPr lang="en-US" sz="2800" dirty="0">
                <a:solidFill>
                  <a:srgbClr val="FFFFFF"/>
                </a:solidFill>
                <a:latin typeface="Arial"/>
                <a:cs typeface="Arial"/>
              </a:rPr>
              <a:t> </a:t>
            </a:r>
            <a:r>
              <a:rPr lang="en-US" sz="2800" dirty="0" err="1" smtClean="0">
                <a:solidFill>
                  <a:srgbClr val="FFFFFF"/>
                </a:solidFill>
                <a:latin typeface="Arial"/>
                <a:cs typeface="Arial"/>
              </a:rPr>
              <a:t>sandaran</a:t>
            </a:r>
            <a:r>
              <a:rPr lang="en-US" sz="2800" dirty="0" smtClean="0">
                <a:solidFill>
                  <a:srgbClr val="FFFFFF"/>
                </a:solidFill>
                <a:latin typeface="Arial"/>
                <a:cs typeface="Arial"/>
              </a:rPr>
              <a:t> </a:t>
            </a:r>
            <a:r>
              <a:rPr lang="en-US" sz="2800" dirty="0" err="1">
                <a:solidFill>
                  <a:srgbClr val="FFFFFF"/>
                </a:solidFill>
                <a:latin typeface="Arial"/>
                <a:cs typeface="Arial"/>
              </a:rPr>
              <a:t>dari</a:t>
            </a:r>
            <a:r>
              <a:rPr lang="en-US" sz="2800" dirty="0">
                <a:solidFill>
                  <a:srgbClr val="FFFFFF"/>
                </a:solidFill>
                <a:latin typeface="Arial"/>
                <a:cs typeface="Arial"/>
              </a:rPr>
              <a:t> </a:t>
            </a:r>
            <a:r>
              <a:rPr lang="en-US" sz="2800" dirty="0" err="1">
                <a:solidFill>
                  <a:srgbClr val="FFFFFF"/>
                </a:solidFill>
                <a:latin typeface="Arial"/>
                <a:cs typeface="Arial"/>
              </a:rPr>
              <a:t>suatu</a:t>
            </a:r>
            <a:r>
              <a:rPr lang="en-US" sz="2800" dirty="0">
                <a:solidFill>
                  <a:srgbClr val="FFFFFF"/>
                </a:solidFill>
                <a:latin typeface="Arial"/>
                <a:cs typeface="Arial"/>
              </a:rPr>
              <a:t> </a:t>
            </a:r>
            <a:r>
              <a:rPr lang="en-US" sz="2800" dirty="0" err="1">
                <a:solidFill>
                  <a:srgbClr val="FFFFFF"/>
                </a:solidFill>
                <a:latin typeface="Arial"/>
                <a:cs typeface="Arial"/>
              </a:rPr>
              <a:t>gereja</a:t>
            </a:r>
            <a:r>
              <a:rPr lang="en-US" sz="2800" dirty="0">
                <a:solidFill>
                  <a:srgbClr val="FFFFFF"/>
                </a:solidFill>
                <a:latin typeface="Arial"/>
                <a:cs typeface="Arial"/>
              </a:rPr>
              <a:t> yang </a:t>
            </a:r>
            <a:r>
              <a:rPr lang="en-US" sz="2800" dirty="0" err="1">
                <a:solidFill>
                  <a:srgbClr val="FFFFFF"/>
                </a:solidFill>
                <a:latin typeface="Arial"/>
                <a:cs typeface="Arial"/>
              </a:rPr>
              <a:t>bermisi</a:t>
            </a:r>
            <a:r>
              <a:rPr lang="en-US" sz="2800" dirty="0">
                <a:solidFill>
                  <a:srgbClr val="FFFFFF"/>
                </a:solidFill>
                <a:latin typeface="Arial"/>
                <a:cs typeface="Arial"/>
              </a:rPr>
              <a:t>.</a:t>
            </a:r>
          </a:p>
        </p:txBody>
      </p:sp>
      <p:sp>
        <p:nvSpPr>
          <p:cNvPr id="34828" name="Rectangle 12"/>
          <p:cNvSpPr>
            <a:spLocks noChangeArrowheads="1"/>
          </p:cNvSpPr>
          <p:nvPr/>
        </p:nvSpPr>
        <p:spPr bwMode="auto">
          <a:xfrm>
            <a:off x="6096000" y="4500563"/>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4829" name="Rectangle 13"/>
          <p:cNvSpPr>
            <a:spLocks noChangeArrowheads="1"/>
          </p:cNvSpPr>
          <p:nvPr/>
        </p:nvSpPr>
        <p:spPr bwMode="auto">
          <a:xfrm>
            <a:off x="7315200" y="4500563"/>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4830" name="Rectangle 14"/>
          <p:cNvSpPr>
            <a:spLocks noChangeArrowheads="1"/>
          </p:cNvSpPr>
          <p:nvPr/>
        </p:nvSpPr>
        <p:spPr bwMode="auto">
          <a:xfrm>
            <a:off x="8458200" y="4500563"/>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99342"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cs typeface="Arial" charset="0"/>
              </a:rPr>
              <a:t>29a</a:t>
            </a:r>
            <a:endParaRPr lang="en-US">
              <a:cs typeface="Arial" charset="0"/>
            </a:endParaRPr>
          </a:p>
        </p:txBody>
      </p:sp>
      <p:grpSp>
        <p:nvGrpSpPr>
          <p:cNvPr id="2" name="Group 16"/>
          <p:cNvGrpSpPr>
            <a:grpSpLocks/>
          </p:cNvGrpSpPr>
          <p:nvPr/>
        </p:nvGrpSpPr>
        <p:grpSpPr bwMode="auto">
          <a:xfrm>
            <a:off x="8382000" y="2514600"/>
            <a:ext cx="493713" cy="493713"/>
            <a:chOff x="5952" y="1200"/>
            <a:chExt cx="311" cy="311"/>
          </a:xfrm>
        </p:grpSpPr>
        <p:sp>
          <p:nvSpPr>
            <p:cNvPr id="99347"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48"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8458200" y="4500563"/>
            <a:ext cx="493713" cy="493712"/>
            <a:chOff x="5952" y="1200"/>
            <a:chExt cx="311" cy="311"/>
          </a:xfrm>
        </p:grpSpPr>
        <p:sp>
          <p:nvSpPr>
            <p:cNvPr id="99345"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46"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457200" y="381000"/>
            <a:ext cx="8229600" cy="838200"/>
          </a:xfrm>
        </p:spPr>
        <p:txBody>
          <a:bodyPr/>
          <a:lstStyle/>
          <a:p>
            <a:pPr eaLnBrk="1" hangingPunct="1">
              <a:defRPr/>
            </a:pPr>
            <a:r>
              <a:rPr lang="en-US">
                <a:latin typeface="Arial"/>
                <a:ea typeface="ＭＳ Ｐゴシック" charset="0"/>
                <a:cs typeface="Arial"/>
              </a:rPr>
              <a:t>Sedikit Latihan…</a:t>
            </a:r>
          </a:p>
        </p:txBody>
      </p:sp>
      <p:sp>
        <p:nvSpPr>
          <p:cNvPr id="200707"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dirty="0" smtClean="0">
                <a:solidFill>
                  <a:srgbClr val="FFFFFF"/>
                </a:solidFill>
                <a:latin typeface="Arial"/>
                <a:ea typeface="+mn-ea"/>
                <a:cs typeface="Arial"/>
              </a:rPr>
              <a:t>7.	</a:t>
            </a:r>
            <a:r>
              <a:rPr lang="en-US" dirty="0" err="1" smtClean="0">
                <a:solidFill>
                  <a:srgbClr val="FFFFFF"/>
                </a:solidFill>
                <a:latin typeface="Arial"/>
                <a:ea typeface="+mn-ea"/>
                <a:cs typeface="Arial"/>
              </a:rPr>
              <a:t>Bagaimana</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dan</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mengapa</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pekerjaan</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anda</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bermakna</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bagi</a:t>
            </a:r>
            <a:r>
              <a:rPr lang="en-US" dirty="0" smtClean="0">
                <a:solidFill>
                  <a:srgbClr val="FFFFFF"/>
                </a:solidFill>
                <a:latin typeface="Arial"/>
                <a:ea typeface="+mn-ea"/>
                <a:cs typeface="Arial"/>
              </a:rPr>
              <a:t> Allah.</a:t>
            </a:r>
          </a:p>
        </p:txBody>
      </p:sp>
      <p:sp>
        <p:nvSpPr>
          <p:cNvPr id="35844" name="Text Box 4"/>
          <p:cNvSpPr txBox="1">
            <a:spLocks noChangeArrowheads="1"/>
          </p:cNvSpPr>
          <p:nvPr/>
        </p:nvSpPr>
        <p:spPr bwMode="auto">
          <a:xfrm>
            <a:off x="5791200" y="1447800"/>
            <a:ext cx="981075" cy="4619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smtClean="0">
                <a:latin typeface="Arial"/>
                <a:cs typeface="Arial"/>
              </a:rPr>
              <a:t>Topik</a:t>
            </a:r>
          </a:p>
        </p:txBody>
      </p:sp>
      <p:sp>
        <p:nvSpPr>
          <p:cNvPr id="35845" name="Text Box 5"/>
          <p:cNvSpPr txBox="1">
            <a:spLocks noChangeArrowheads="1"/>
          </p:cNvSpPr>
          <p:nvPr/>
        </p:nvSpPr>
        <p:spPr bwMode="auto">
          <a:xfrm>
            <a:off x="6918325" y="1447800"/>
            <a:ext cx="1192213" cy="4619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smtClean="0">
                <a:latin typeface="Arial"/>
                <a:cs typeface="Arial"/>
              </a:rPr>
              <a:t>Subjek</a:t>
            </a:r>
          </a:p>
        </p:txBody>
      </p:sp>
      <p:sp>
        <p:nvSpPr>
          <p:cNvPr id="35846" name="Text Box 6"/>
          <p:cNvSpPr txBox="1">
            <a:spLocks noChangeArrowheads="1"/>
          </p:cNvSpPr>
          <p:nvPr/>
        </p:nvSpPr>
        <p:spPr bwMode="auto">
          <a:xfrm>
            <a:off x="8299450" y="1447800"/>
            <a:ext cx="661988" cy="4619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smtClean="0">
                <a:latin typeface="Arial"/>
                <a:cs typeface="Arial"/>
              </a:rPr>
              <a:t>I.U.</a:t>
            </a:r>
          </a:p>
        </p:txBody>
      </p:sp>
      <p:sp>
        <p:nvSpPr>
          <p:cNvPr id="101382"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35848"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5849"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5850"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5851" name="Rectangle 11"/>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sz="3200" dirty="0">
                <a:solidFill>
                  <a:srgbClr val="FFFFFF"/>
                </a:solidFill>
                <a:latin typeface="Arial"/>
                <a:cs typeface="Arial"/>
              </a:rPr>
              <a:t>8.	</a:t>
            </a:r>
            <a:r>
              <a:rPr lang="en-US" sz="3200" dirty="0" err="1">
                <a:solidFill>
                  <a:srgbClr val="FFFFFF"/>
                </a:solidFill>
                <a:latin typeface="Arial"/>
                <a:cs typeface="Arial"/>
              </a:rPr>
              <a:t>Menjadi</a:t>
            </a:r>
            <a:r>
              <a:rPr lang="en-US" sz="3200" dirty="0">
                <a:solidFill>
                  <a:srgbClr val="FFFFFF"/>
                </a:solidFill>
                <a:latin typeface="Arial"/>
                <a:cs typeface="Arial"/>
              </a:rPr>
              <a:t> </a:t>
            </a:r>
            <a:r>
              <a:rPr lang="en-US" sz="3200" dirty="0" err="1" smtClean="0">
                <a:solidFill>
                  <a:srgbClr val="FFFFFF"/>
                </a:solidFill>
                <a:latin typeface="Arial"/>
                <a:cs typeface="Arial"/>
              </a:rPr>
              <a:t>abdi</a:t>
            </a:r>
            <a:r>
              <a:rPr lang="en-US" sz="3200" dirty="0" smtClean="0">
                <a:solidFill>
                  <a:srgbClr val="FFFFFF"/>
                </a:solidFill>
                <a:latin typeface="Arial"/>
                <a:cs typeface="Arial"/>
              </a:rPr>
              <a:t> </a:t>
            </a:r>
            <a:r>
              <a:rPr lang="en-US" sz="3200" dirty="0">
                <a:solidFill>
                  <a:srgbClr val="FFFFFF"/>
                </a:solidFill>
                <a:latin typeface="Arial"/>
                <a:cs typeface="Arial"/>
              </a:rPr>
              <a:t>Allah yang </a:t>
            </a:r>
            <a:r>
              <a:rPr lang="en-US" sz="3200" dirty="0" err="1">
                <a:solidFill>
                  <a:srgbClr val="FFFFFF"/>
                </a:solidFill>
                <a:latin typeface="Arial"/>
                <a:cs typeface="Arial"/>
              </a:rPr>
              <a:t>setia</a:t>
            </a:r>
            <a:r>
              <a:rPr lang="en-US" sz="3200" dirty="0">
                <a:solidFill>
                  <a:srgbClr val="FFFFFF"/>
                </a:solidFill>
                <a:latin typeface="Arial"/>
                <a:cs typeface="Arial"/>
              </a:rPr>
              <a:t> </a:t>
            </a:r>
            <a:r>
              <a:rPr lang="en-US" sz="3200" dirty="0" err="1">
                <a:solidFill>
                  <a:srgbClr val="FFFFFF"/>
                </a:solidFill>
                <a:latin typeface="Arial"/>
                <a:cs typeface="Arial"/>
              </a:rPr>
              <a:t>sampai</a:t>
            </a:r>
            <a:r>
              <a:rPr lang="en-US" sz="3200" dirty="0">
                <a:solidFill>
                  <a:srgbClr val="FFFFFF"/>
                </a:solidFill>
                <a:latin typeface="Arial"/>
                <a:cs typeface="Arial"/>
              </a:rPr>
              <a:t> </a:t>
            </a:r>
            <a:r>
              <a:rPr lang="en-US" sz="3200" dirty="0" err="1">
                <a:solidFill>
                  <a:srgbClr val="FFFFFF"/>
                </a:solidFill>
                <a:latin typeface="Arial"/>
                <a:cs typeface="Arial"/>
              </a:rPr>
              <a:t>akhir</a:t>
            </a:r>
            <a:r>
              <a:rPr lang="en-US" sz="3200" dirty="0">
                <a:solidFill>
                  <a:srgbClr val="FFFFFF"/>
                </a:solidFill>
                <a:latin typeface="Arial"/>
                <a:cs typeface="Arial"/>
              </a:rPr>
              <a:t> </a:t>
            </a:r>
            <a:r>
              <a:rPr lang="en-US" sz="3200" dirty="0" err="1">
                <a:solidFill>
                  <a:srgbClr val="FFFFFF"/>
                </a:solidFill>
                <a:latin typeface="Arial"/>
                <a:cs typeface="Arial"/>
              </a:rPr>
              <a:t>adalah</a:t>
            </a:r>
            <a:r>
              <a:rPr lang="en-US" sz="3200" dirty="0">
                <a:solidFill>
                  <a:srgbClr val="FFFFFF"/>
                </a:solidFill>
                <a:latin typeface="Arial"/>
                <a:cs typeface="Arial"/>
              </a:rPr>
              <a:t> </a:t>
            </a:r>
            <a:r>
              <a:rPr lang="en-US" sz="3200" dirty="0" err="1" smtClean="0">
                <a:solidFill>
                  <a:srgbClr val="FFFFFF"/>
                </a:solidFill>
                <a:latin typeface="Arial"/>
                <a:cs typeface="Arial"/>
              </a:rPr>
              <a:t>sifat</a:t>
            </a:r>
            <a:r>
              <a:rPr lang="en-US" sz="3200" dirty="0" smtClean="0">
                <a:solidFill>
                  <a:srgbClr val="FFFFFF"/>
                </a:solidFill>
                <a:latin typeface="Arial"/>
                <a:cs typeface="Arial"/>
              </a:rPr>
              <a:t> </a:t>
            </a:r>
            <a:r>
              <a:rPr lang="en-US" sz="3200" dirty="0" err="1">
                <a:solidFill>
                  <a:srgbClr val="FFFFFF"/>
                </a:solidFill>
                <a:latin typeface="Arial"/>
                <a:cs typeface="Arial"/>
              </a:rPr>
              <a:t>ketiga</a:t>
            </a:r>
            <a:r>
              <a:rPr lang="en-US" sz="3200" dirty="0">
                <a:solidFill>
                  <a:srgbClr val="FFFFFF"/>
                </a:solidFill>
                <a:latin typeface="Arial"/>
                <a:cs typeface="Arial"/>
              </a:rPr>
              <a:t> </a:t>
            </a:r>
            <a:r>
              <a:rPr lang="en-US" sz="3200" dirty="0" err="1">
                <a:solidFill>
                  <a:srgbClr val="FFFFFF"/>
                </a:solidFill>
                <a:latin typeface="Arial"/>
                <a:cs typeface="Arial"/>
              </a:rPr>
              <a:t>dari</a:t>
            </a:r>
            <a:r>
              <a:rPr lang="en-US" sz="3200" dirty="0">
                <a:solidFill>
                  <a:srgbClr val="FFFFFF"/>
                </a:solidFill>
                <a:latin typeface="Arial"/>
                <a:cs typeface="Arial"/>
              </a:rPr>
              <a:t> </a:t>
            </a:r>
            <a:r>
              <a:rPr lang="en-US" sz="3200" dirty="0" err="1">
                <a:solidFill>
                  <a:srgbClr val="FFFFFF"/>
                </a:solidFill>
                <a:latin typeface="Arial"/>
                <a:cs typeface="Arial"/>
              </a:rPr>
              <a:t>seorang</a:t>
            </a:r>
            <a:r>
              <a:rPr lang="en-US" sz="3200" dirty="0">
                <a:solidFill>
                  <a:srgbClr val="FFFFFF"/>
                </a:solidFill>
                <a:latin typeface="Arial"/>
                <a:cs typeface="Arial"/>
              </a:rPr>
              <a:t> </a:t>
            </a:r>
            <a:r>
              <a:rPr lang="en-US" sz="3200" dirty="0" err="1">
                <a:solidFill>
                  <a:srgbClr val="FFFFFF"/>
                </a:solidFill>
                <a:latin typeface="Arial"/>
                <a:cs typeface="Arial"/>
              </a:rPr>
              <a:t>pelayan</a:t>
            </a:r>
            <a:r>
              <a:rPr lang="en-US" sz="3200" dirty="0">
                <a:solidFill>
                  <a:srgbClr val="FFFFFF"/>
                </a:solidFill>
                <a:latin typeface="Arial"/>
                <a:cs typeface="Arial"/>
              </a:rPr>
              <a:t> Allah yang </a:t>
            </a:r>
            <a:r>
              <a:rPr lang="en-US" sz="3200" dirty="0" err="1">
                <a:solidFill>
                  <a:srgbClr val="FFFFFF"/>
                </a:solidFill>
                <a:latin typeface="Arial"/>
                <a:cs typeface="Arial"/>
              </a:rPr>
              <a:t>setia</a:t>
            </a:r>
            <a:r>
              <a:rPr lang="en-US" sz="3200" dirty="0">
                <a:solidFill>
                  <a:srgbClr val="FFFFFF"/>
                </a:solidFill>
                <a:latin typeface="Arial"/>
                <a:cs typeface="Arial"/>
              </a:rPr>
              <a:t>.</a:t>
            </a:r>
          </a:p>
        </p:txBody>
      </p:sp>
      <p:sp>
        <p:nvSpPr>
          <p:cNvPr id="35852"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5853"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5854"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101390"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cs typeface="Arial" charset="0"/>
              </a:rPr>
              <a:t>29a</a:t>
            </a:r>
            <a:endParaRPr lang="en-US">
              <a:cs typeface="Arial" charset="0"/>
            </a:endParaRPr>
          </a:p>
        </p:txBody>
      </p:sp>
      <p:grpSp>
        <p:nvGrpSpPr>
          <p:cNvPr id="2" name="Group 16"/>
          <p:cNvGrpSpPr>
            <a:grpSpLocks/>
          </p:cNvGrpSpPr>
          <p:nvPr/>
        </p:nvGrpSpPr>
        <p:grpSpPr bwMode="auto">
          <a:xfrm>
            <a:off x="7239000" y="2514600"/>
            <a:ext cx="493713" cy="493713"/>
            <a:chOff x="5952" y="1200"/>
            <a:chExt cx="311" cy="311"/>
          </a:xfrm>
        </p:grpSpPr>
        <p:sp>
          <p:nvSpPr>
            <p:cNvPr id="101395"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96"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8382000" y="4800600"/>
            <a:ext cx="493713" cy="493713"/>
            <a:chOff x="5952" y="1200"/>
            <a:chExt cx="311" cy="311"/>
          </a:xfrm>
        </p:grpSpPr>
        <p:sp>
          <p:nvSpPr>
            <p:cNvPr id="101393"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94"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457200" y="381000"/>
            <a:ext cx="8229600" cy="838200"/>
          </a:xfrm>
        </p:spPr>
        <p:txBody>
          <a:bodyPr/>
          <a:lstStyle/>
          <a:p>
            <a:pPr eaLnBrk="1" hangingPunct="1">
              <a:defRPr/>
            </a:pPr>
            <a:r>
              <a:rPr lang="en-US">
                <a:latin typeface="Arial"/>
                <a:ea typeface="ＭＳ Ｐゴシック" charset="0"/>
                <a:cs typeface="Arial"/>
              </a:rPr>
              <a:t>Sedikit Latihan…</a:t>
            </a:r>
          </a:p>
        </p:txBody>
      </p:sp>
      <p:sp>
        <p:nvSpPr>
          <p:cNvPr id="202755"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dirty="0" smtClean="0">
                <a:solidFill>
                  <a:srgbClr val="FFFFFF"/>
                </a:solidFill>
                <a:latin typeface="Arial"/>
                <a:ea typeface="+mn-ea"/>
                <a:cs typeface="Arial"/>
              </a:rPr>
              <a:t>9.	</a:t>
            </a:r>
            <a:r>
              <a:rPr lang="en-US" dirty="0" err="1" smtClean="0">
                <a:solidFill>
                  <a:srgbClr val="FFFFFF"/>
                </a:solidFill>
                <a:latin typeface="Arial"/>
                <a:ea typeface="+mn-ea"/>
                <a:cs typeface="Arial"/>
              </a:rPr>
              <a:t>Sebagai</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orang</a:t>
            </a:r>
            <a:r>
              <a:rPr lang="en-US" dirty="0" smtClean="0">
                <a:solidFill>
                  <a:srgbClr val="FFFFFF"/>
                </a:solidFill>
                <a:latin typeface="Arial"/>
                <a:ea typeface="+mn-ea"/>
                <a:cs typeface="Arial"/>
              </a:rPr>
              <a:t> Kristen, </a:t>
            </a:r>
            <a:r>
              <a:rPr lang="en-US" dirty="0" err="1" smtClean="0">
                <a:solidFill>
                  <a:srgbClr val="FFFFFF"/>
                </a:solidFill>
                <a:latin typeface="Arial"/>
                <a:ea typeface="+mn-ea"/>
                <a:cs typeface="Arial"/>
              </a:rPr>
              <a:t>kita</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harus</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memusatkan</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pikiran</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kita</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kepada</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Yesus</a:t>
            </a:r>
            <a:r>
              <a:rPr lang="en-US" dirty="0" smtClean="0">
                <a:solidFill>
                  <a:srgbClr val="FFFFFF"/>
                </a:solidFill>
                <a:latin typeface="Arial"/>
                <a:ea typeface="+mn-ea"/>
                <a:cs typeface="Arial"/>
              </a:rPr>
              <a:t>.</a:t>
            </a:r>
          </a:p>
        </p:txBody>
      </p:sp>
      <p:sp>
        <p:nvSpPr>
          <p:cNvPr id="36868" name="Text Box 4"/>
          <p:cNvSpPr txBox="1">
            <a:spLocks noChangeArrowheads="1"/>
          </p:cNvSpPr>
          <p:nvPr/>
        </p:nvSpPr>
        <p:spPr bwMode="auto">
          <a:xfrm>
            <a:off x="5791200" y="1447800"/>
            <a:ext cx="981075" cy="4619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smtClean="0">
                <a:latin typeface="Arial"/>
                <a:cs typeface="Arial"/>
              </a:rPr>
              <a:t>Topik</a:t>
            </a:r>
          </a:p>
        </p:txBody>
      </p:sp>
      <p:sp>
        <p:nvSpPr>
          <p:cNvPr id="36869" name="Text Box 5"/>
          <p:cNvSpPr txBox="1">
            <a:spLocks noChangeArrowheads="1"/>
          </p:cNvSpPr>
          <p:nvPr/>
        </p:nvSpPr>
        <p:spPr bwMode="auto">
          <a:xfrm>
            <a:off x="6918325" y="1447800"/>
            <a:ext cx="1192213" cy="4619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smtClean="0">
                <a:latin typeface="Arial"/>
                <a:cs typeface="Arial"/>
              </a:rPr>
              <a:t>Subjek</a:t>
            </a:r>
          </a:p>
        </p:txBody>
      </p:sp>
      <p:sp>
        <p:nvSpPr>
          <p:cNvPr id="36870" name="Text Box 6"/>
          <p:cNvSpPr txBox="1">
            <a:spLocks noChangeArrowheads="1"/>
          </p:cNvSpPr>
          <p:nvPr/>
        </p:nvSpPr>
        <p:spPr bwMode="auto">
          <a:xfrm>
            <a:off x="8299450" y="1447800"/>
            <a:ext cx="661988" cy="4619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smtClean="0">
                <a:latin typeface="Arial"/>
                <a:cs typeface="Arial"/>
              </a:rPr>
              <a:t>I.U.</a:t>
            </a:r>
          </a:p>
        </p:txBody>
      </p:sp>
      <p:sp>
        <p:nvSpPr>
          <p:cNvPr id="103430"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36872"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6873"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6874"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6875" name="Rectangle 11"/>
          <p:cNvSpPr>
            <a:spLocks noChangeArrowheads="1"/>
          </p:cNvSpPr>
          <p:nvPr/>
        </p:nvSpPr>
        <p:spPr bwMode="auto">
          <a:xfrm>
            <a:off x="457200" y="4267200"/>
            <a:ext cx="5400675"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sz="3200" dirty="0">
                <a:solidFill>
                  <a:srgbClr val="FFFFFF"/>
                </a:solidFill>
                <a:latin typeface="Arial"/>
                <a:cs typeface="Arial"/>
              </a:rPr>
              <a:t>10.	</a:t>
            </a:r>
            <a:r>
              <a:rPr lang="en-US" sz="3200" dirty="0" err="1" smtClean="0">
                <a:solidFill>
                  <a:srgbClr val="FFFFFF"/>
                </a:solidFill>
                <a:latin typeface="Arial"/>
                <a:cs typeface="Arial"/>
              </a:rPr>
              <a:t>Mengapa</a:t>
            </a:r>
            <a:r>
              <a:rPr lang="en-US" sz="3200" dirty="0" smtClean="0">
                <a:solidFill>
                  <a:srgbClr val="FFFFFF"/>
                </a:solidFill>
                <a:latin typeface="Arial"/>
                <a:cs typeface="Arial"/>
              </a:rPr>
              <a:t> </a:t>
            </a:r>
            <a:r>
              <a:rPr lang="en-US" sz="3200" dirty="0" err="1">
                <a:solidFill>
                  <a:srgbClr val="FFFFFF"/>
                </a:solidFill>
                <a:latin typeface="Arial"/>
                <a:cs typeface="Arial"/>
              </a:rPr>
              <a:t>banyak</a:t>
            </a:r>
            <a:r>
              <a:rPr lang="en-US" sz="3200" dirty="0">
                <a:solidFill>
                  <a:srgbClr val="FFFFFF"/>
                </a:solidFill>
                <a:latin typeface="Arial"/>
                <a:cs typeface="Arial"/>
              </a:rPr>
              <a:t> orang yang </a:t>
            </a:r>
            <a:r>
              <a:rPr lang="en-US" sz="3200" dirty="0" smtClean="0">
                <a:solidFill>
                  <a:srgbClr val="FFFFFF"/>
                </a:solidFill>
                <a:latin typeface="Arial"/>
                <a:cs typeface="Arial"/>
              </a:rPr>
              <a:t>di </a:t>
            </a:r>
            <a:r>
              <a:rPr lang="en-US" sz="3200" dirty="0" err="1" smtClean="0">
                <a:solidFill>
                  <a:srgbClr val="FFFFFF"/>
                </a:solidFill>
                <a:latin typeface="Arial"/>
                <a:cs typeface="Arial"/>
              </a:rPr>
              <a:t>hadapan</a:t>
            </a:r>
            <a:r>
              <a:rPr lang="en-US" sz="3200" dirty="0" smtClean="0">
                <a:solidFill>
                  <a:srgbClr val="FFFFFF"/>
                </a:solidFill>
                <a:latin typeface="Arial"/>
                <a:cs typeface="Arial"/>
              </a:rPr>
              <a:t> </a:t>
            </a:r>
            <a:r>
              <a:rPr lang="en-US" sz="3200" dirty="0" err="1">
                <a:solidFill>
                  <a:srgbClr val="FFFFFF"/>
                </a:solidFill>
                <a:latin typeface="Arial"/>
                <a:cs typeface="Arial"/>
              </a:rPr>
              <a:t>menjadi</a:t>
            </a:r>
            <a:r>
              <a:rPr lang="en-US" sz="3200" dirty="0">
                <a:solidFill>
                  <a:srgbClr val="FFFFFF"/>
                </a:solidFill>
                <a:latin typeface="Arial"/>
                <a:cs typeface="Arial"/>
              </a:rPr>
              <a:t> yang </a:t>
            </a:r>
            <a:r>
              <a:rPr lang="en-US" sz="3200" dirty="0" err="1">
                <a:solidFill>
                  <a:srgbClr val="FFFFFF"/>
                </a:solidFill>
                <a:latin typeface="Arial"/>
                <a:cs typeface="Arial"/>
              </a:rPr>
              <a:t>terakhir</a:t>
            </a:r>
            <a:r>
              <a:rPr lang="en-US" sz="3200" dirty="0">
                <a:solidFill>
                  <a:srgbClr val="FFFFFF"/>
                </a:solidFill>
                <a:latin typeface="Arial"/>
                <a:cs typeface="Arial"/>
              </a:rPr>
              <a:t> </a:t>
            </a:r>
            <a:r>
              <a:rPr lang="en-US" sz="3200" dirty="0" err="1">
                <a:solidFill>
                  <a:srgbClr val="FFFFFF"/>
                </a:solidFill>
                <a:latin typeface="Arial"/>
                <a:cs typeface="Arial"/>
              </a:rPr>
              <a:t>dan</a:t>
            </a:r>
            <a:r>
              <a:rPr lang="en-US" sz="3200" dirty="0">
                <a:solidFill>
                  <a:srgbClr val="FFFFFF"/>
                </a:solidFill>
                <a:latin typeface="Arial"/>
                <a:cs typeface="Arial"/>
              </a:rPr>
              <a:t> </a:t>
            </a:r>
            <a:r>
              <a:rPr lang="en-US" sz="3200" dirty="0" err="1">
                <a:solidFill>
                  <a:srgbClr val="FFFFFF"/>
                </a:solidFill>
                <a:latin typeface="Arial"/>
                <a:cs typeface="Arial"/>
              </a:rPr>
              <a:t>banyak</a:t>
            </a:r>
            <a:r>
              <a:rPr lang="en-US" sz="3200" dirty="0">
                <a:solidFill>
                  <a:srgbClr val="FFFFFF"/>
                </a:solidFill>
                <a:latin typeface="Arial"/>
                <a:cs typeface="Arial"/>
              </a:rPr>
              <a:t> yang </a:t>
            </a:r>
            <a:r>
              <a:rPr lang="en-US" sz="3200" dirty="0" err="1">
                <a:solidFill>
                  <a:srgbClr val="FFFFFF"/>
                </a:solidFill>
                <a:latin typeface="Arial"/>
                <a:cs typeface="Arial"/>
              </a:rPr>
              <a:t>terakhir</a:t>
            </a:r>
            <a:r>
              <a:rPr lang="en-US" sz="3200" dirty="0">
                <a:solidFill>
                  <a:srgbClr val="FFFFFF"/>
                </a:solidFill>
                <a:latin typeface="Arial"/>
                <a:cs typeface="Arial"/>
              </a:rPr>
              <a:t> </a:t>
            </a:r>
            <a:r>
              <a:rPr lang="en-US" sz="3200" dirty="0" err="1">
                <a:solidFill>
                  <a:srgbClr val="FFFFFF"/>
                </a:solidFill>
                <a:latin typeface="Arial"/>
                <a:cs typeface="Arial"/>
              </a:rPr>
              <a:t>menjadi</a:t>
            </a:r>
            <a:r>
              <a:rPr lang="en-US" sz="3200" dirty="0">
                <a:solidFill>
                  <a:srgbClr val="FFFFFF"/>
                </a:solidFill>
                <a:latin typeface="Arial"/>
                <a:cs typeface="Arial"/>
              </a:rPr>
              <a:t> yang </a:t>
            </a:r>
            <a:r>
              <a:rPr lang="en-US" sz="3200" dirty="0" err="1" smtClean="0">
                <a:solidFill>
                  <a:srgbClr val="FFFFFF"/>
                </a:solidFill>
                <a:latin typeface="Arial"/>
                <a:cs typeface="Arial"/>
              </a:rPr>
              <a:t>terhadapan</a:t>
            </a:r>
            <a:r>
              <a:rPr lang="en-US" sz="3200" dirty="0" smtClean="0">
                <a:solidFill>
                  <a:srgbClr val="FFFFFF"/>
                </a:solidFill>
                <a:latin typeface="Arial"/>
                <a:cs typeface="Arial"/>
              </a:rPr>
              <a:t>?</a:t>
            </a:r>
            <a:endParaRPr lang="en-US" sz="3200" dirty="0">
              <a:solidFill>
                <a:srgbClr val="FFFFFF"/>
              </a:solidFill>
              <a:latin typeface="Arial"/>
              <a:cs typeface="Arial"/>
            </a:endParaRPr>
          </a:p>
        </p:txBody>
      </p:sp>
      <p:sp>
        <p:nvSpPr>
          <p:cNvPr id="36876"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6877"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6878"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103438"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cs typeface="Arial" charset="0"/>
              </a:rPr>
              <a:t>29a</a:t>
            </a:r>
            <a:endParaRPr lang="en-US">
              <a:cs typeface="Arial" charset="0"/>
            </a:endParaRPr>
          </a:p>
        </p:txBody>
      </p:sp>
      <p:grpSp>
        <p:nvGrpSpPr>
          <p:cNvPr id="2" name="Group 16"/>
          <p:cNvGrpSpPr>
            <a:grpSpLocks/>
          </p:cNvGrpSpPr>
          <p:nvPr/>
        </p:nvGrpSpPr>
        <p:grpSpPr bwMode="auto">
          <a:xfrm>
            <a:off x="8382000" y="2514600"/>
            <a:ext cx="493713" cy="493713"/>
            <a:chOff x="5952" y="1200"/>
            <a:chExt cx="311" cy="311"/>
          </a:xfrm>
        </p:grpSpPr>
        <p:sp>
          <p:nvSpPr>
            <p:cNvPr id="103443"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44"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7315200" y="4800600"/>
            <a:ext cx="493713" cy="493713"/>
            <a:chOff x="5952" y="1200"/>
            <a:chExt cx="311" cy="311"/>
          </a:xfrm>
        </p:grpSpPr>
        <p:sp>
          <p:nvSpPr>
            <p:cNvPr id="103441"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42"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381000" y="609600"/>
            <a:ext cx="8382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a:latin typeface="Arial" charset="0"/>
                <a:ea typeface="ＭＳ Ｐゴシック" charset="0"/>
                <a:cs typeface="Arial" charset="0"/>
              </a:rPr>
              <a:t>Proses Menyiapkan Khotbah Eksposisi</a:t>
            </a:r>
          </a:p>
        </p:txBody>
      </p:sp>
      <p:sp>
        <p:nvSpPr>
          <p:cNvPr id="105474"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a:defRPr/>
            </a:pPr>
            <a:r>
              <a:rPr lang="en-US" sz="1800" b="1" dirty="0" err="1">
                <a:solidFill>
                  <a:schemeClr val="tx2"/>
                </a:solidFill>
                <a:effectLst>
                  <a:outerShdw blurRad="38100" dist="38100" dir="2700000" algn="tl">
                    <a:srgbClr val="000000"/>
                  </a:outerShdw>
                </a:effectLst>
                <a:cs typeface="Arial" charset="0"/>
              </a:rPr>
              <a:t>Menurut</a:t>
            </a:r>
            <a:r>
              <a:rPr lang="en-US" sz="1800" b="1" dirty="0">
                <a:solidFill>
                  <a:schemeClr val="tx2"/>
                </a:solidFill>
                <a:effectLst>
                  <a:outerShdw blurRad="38100" dist="38100" dir="2700000" algn="tl">
                    <a:srgbClr val="000000"/>
                  </a:outerShdw>
                </a:effectLst>
                <a:cs typeface="Arial" charset="0"/>
              </a:rPr>
              <a:t> </a:t>
            </a:r>
            <a:r>
              <a:rPr lang="en-US" sz="1800" b="1" dirty="0" err="1">
                <a:solidFill>
                  <a:schemeClr val="tx2"/>
                </a:solidFill>
                <a:effectLst>
                  <a:outerShdw blurRad="38100" dist="38100" dir="2700000" algn="tl">
                    <a:srgbClr val="000000"/>
                  </a:outerShdw>
                </a:effectLst>
                <a:cs typeface="Arial" charset="0"/>
              </a:rPr>
              <a:t>teks</a:t>
            </a:r>
            <a:r>
              <a:rPr lang="en-US" sz="1800" b="1" dirty="0">
                <a:solidFill>
                  <a:schemeClr val="tx2"/>
                </a:solidFill>
                <a:effectLst>
                  <a:outerShdw blurRad="38100" dist="38100" dir="2700000" algn="tl">
                    <a:srgbClr val="000000"/>
                  </a:outerShdw>
                </a:effectLst>
                <a:cs typeface="Arial" charset="0"/>
              </a:rPr>
              <a:t> Ramesh Richard</a:t>
            </a:r>
            <a:r>
              <a:rPr lang="en-US" altLang="ja-JP" sz="1800" b="1" dirty="0">
                <a:solidFill>
                  <a:schemeClr val="tx2"/>
                </a:solidFill>
                <a:effectLst>
                  <a:outerShdw blurRad="38100" dist="38100" dir="2700000" algn="tl">
                    <a:srgbClr val="000000"/>
                  </a:outerShdw>
                </a:effectLst>
                <a:cs typeface="Arial" charset="0"/>
              </a:rPr>
              <a:t>, </a:t>
            </a:r>
            <a:r>
              <a:rPr lang="en-US" altLang="ja-JP" sz="1800" b="1" i="1" dirty="0">
                <a:solidFill>
                  <a:schemeClr val="tx2"/>
                </a:solidFill>
                <a:effectLst>
                  <a:outerShdw blurRad="38100" dist="38100" dir="2700000" algn="tl">
                    <a:srgbClr val="000000"/>
                  </a:outerShdw>
                </a:effectLst>
                <a:cs typeface="Arial" charset="0"/>
              </a:rPr>
              <a:t>Preparing Expository Sermons</a:t>
            </a:r>
            <a:endParaRPr lang="en-US" sz="1800" b="1" i="1" dirty="0">
              <a:solidFill>
                <a:schemeClr val="tx2"/>
              </a:solidFill>
              <a:effectLst>
                <a:outerShdw blurRad="38100" dist="38100" dir="2700000" algn="tl">
                  <a:srgbClr val="000000"/>
                </a:outerShdw>
              </a:effectLst>
              <a:cs typeface="Arial" charset="0"/>
            </a:endParaRPr>
          </a:p>
        </p:txBody>
      </p:sp>
      <p:sp>
        <p:nvSpPr>
          <p:cNvPr id="458757" name="Rectangle 5"/>
          <p:cNvSpPr>
            <a:spLocks noChangeArrowheads="1"/>
          </p:cNvSpPr>
          <p:nvPr/>
        </p:nvSpPr>
        <p:spPr bwMode="auto">
          <a:xfrm>
            <a:off x="2286000" y="5146675"/>
            <a:ext cx="950913"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cs typeface="Arial" charset="0"/>
              </a:rPr>
              <a:t>Studi</a:t>
            </a:r>
          </a:p>
        </p:txBody>
      </p:sp>
      <p:sp>
        <p:nvSpPr>
          <p:cNvPr id="105477"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05478"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05479"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458761" name="Rectangle 9"/>
          <p:cNvSpPr>
            <a:spLocks noChangeArrowheads="1"/>
          </p:cNvSpPr>
          <p:nvPr/>
        </p:nvSpPr>
        <p:spPr bwMode="auto">
          <a:xfrm>
            <a:off x="1995488" y="4419600"/>
            <a:ext cx="1465144" cy="459100"/>
          </a:xfrm>
          <a:prstGeom prst="rect">
            <a:avLst/>
          </a:prstGeom>
          <a:noFill/>
          <a:ln w="12700">
            <a:noFill/>
            <a:miter lim="800000"/>
            <a:headEnd/>
            <a:tailEnd/>
          </a:ln>
          <a:effectLst/>
        </p:spPr>
        <p:txBody>
          <a:bodyPr wrap="none" lIns="90487" tIns="44450" rIns="90487" bIns="44450">
            <a:spAutoFit/>
          </a:bodyPr>
          <a:lstStyle/>
          <a:p>
            <a:pPr>
              <a:defRPr/>
            </a:pPr>
            <a:r>
              <a:rPr lang="en-US" b="1" dirty="0">
                <a:solidFill>
                  <a:schemeClr val="tx2"/>
                </a:solidFill>
                <a:effectLst>
                  <a:outerShdw blurRad="38100" dist="38100" dir="2700000" algn="tl">
                    <a:srgbClr val="000000"/>
                  </a:outerShdw>
                </a:effectLst>
                <a:cs typeface="Arial" charset="0"/>
              </a:rPr>
              <a:t>  </a:t>
            </a:r>
            <a:r>
              <a:rPr lang="en-US" b="1" dirty="0" err="1" smtClean="0">
                <a:solidFill>
                  <a:schemeClr val="tx2"/>
                </a:solidFill>
                <a:effectLst>
                  <a:outerShdw blurRad="38100" dist="38100" dir="2700000" algn="tl">
                    <a:srgbClr val="000000"/>
                  </a:outerShdw>
                </a:effectLst>
                <a:cs typeface="Arial" charset="0"/>
              </a:rPr>
              <a:t>Rangka</a:t>
            </a:r>
            <a:endParaRPr lang="en-US" b="1" dirty="0">
              <a:solidFill>
                <a:schemeClr val="tx2"/>
              </a:solidFill>
              <a:effectLst>
                <a:outerShdw blurRad="38100" dist="38100" dir="2700000" algn="tl">
                  <a:srgbClr val="000000"/>
                </a:outerShdw>
              </a:effectLst>
              <a:cs typeface="Arial" charset="0"/>
            </a:endParaRPr>
          </a:p>
        </p:txBody>
      </p:sp>
      <p:sp>
        <p:nvSpPr>
          <p:cNvPr id="458762" name="Rectangle 10"/>
          <p:cNvSpPr>
            <a:spLocks noChangeArrowheads="1"/>
          </p:cNvSpPr>
          <p:nvPr/>
        </p:nvSpPr>
        <p:spPr bwMode="auto">
          <a:xfrm>
            <a:off x="5929313" y="5181600"/>
            <a:ext cx="1430337"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cs typeface="Arial" charset="0"/>
              </a:rPr>
              <a:t>Khotbah</a:t>
            </a:r>
          </a:p>
        </p:txBody>
      </p:sp>
      <p:sp>
        <p:nvSpPr>
          <p:cNvPr id="458763" name="Rectangle 11"/>
          <p:cNvSpPr>
            <a:spLocks noChangeArrowheads="1"/>
          </p:cNvSpPr>
          <p:nvPr/>
        </p:nvSpPr>
        <p:spPr bwMode="auto">
          <a:xfrm>
            <a:off x="5638800" y="4419600"/>
            <a:ext cx="1465144" cy="459100"/>
          </a:xfrm>
          <a:prstGeom prst="rect">
            <a:avLst/>
          </a:prstGeom>
          <a:noFill/>
          <a:ln w="12700">
            <a:noFill/>
            <a:miter lim="800000"/>
            <a:headEnd/>
            <a:tailEnd/>
          </a:ln>
          <a:effectLst/>
        </p:spPr>
        <p:txBody>
          <a:bodyPr wrap="none" lIns="90487" tIns="44450" rIns="90487" bIns="44450">
            <a:spAutoFit/>
          </a:bodyPr>
          <a:lstStyle/>
          <a:p>
            <a:pPr>
              <a:defRPr/>
            </a:pPr>
            <a:r>
              <a:rPr lang="en-US" b="1" dirty="0">
                <a:solidFill>
                  <a:schemeClr val="tx2"/>
                </a:solidFill>
                <a:effectLst>
                  <a:outerShdw blurRad="38100" dist="38100" dir="2700000" algn="tl">
                    <a:srgbClr val="000000"/>
                  </a:outerShdw>
                </a:effectLst>
                <a:cs typeface="Arial" charset="0"/>
              </a:rPr>
              <a:t>  </a:t>
            </a:r>
            <a:r>
              <a:rPr lang="en-US" b="1" dirty="0" err="1" smtClean="0">
                <a:solidFill>
                  <a:schemeClr val="tx2"/>
                </a:solidFill>
                <a:effectLst>
                  <a:outerShdw blurRad="38100" dist="38100" dir="2700000" algn="tl">
                    <a:srgbClr val="000000"/>
                  </a:outerShdw>
                </a:effectLst>
                <a:cs typeface="Arial" charset="0"/>
              </a:rPr>
              <a:t>Rangka</a:t>
            </a:r>
            <a:endParaRPr lang="en-US" b="1" dirty="0">
              <a:solidFill>
                <a:schemeClr val="tx2"/>
              </a:solidFill>
              <a:effectLst>
                <a:outerShdw blurRad="38100" dist="38100" dir="2700000" algn="tl">
                  <a:srgbClr val="000000"/>
                </a:outerShdw>
              </a:effectLst>
              <a:cs typeface="Arial" charset="0"/>
            </a:endParaRPr>
          </a:p>
        </p:txBody>
      </p:sp>
      <p:sp>
        <p:nvSpPr>
          <p:cNvPr id="105483"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458765" name="Rectangle 13"/>
          <p:cNvSpPr>
            <a:spLocks noChangeArrowheads="1"/>
          </p:cNvSpPr>
          <p:nvPr/>
        </p:nvSpPr>
        <p:spPr bwMode="auto">
          <a:xfrm>
            <a:off x="2438400" y="3643313"/>
            <a:ext cx="64452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cs typeface="Arial" charset="0"/>
              </a:rPr>
              <a:t> AT</a:t>
            </a:r>
          </a:p>
        </p:txBody>
      </p:sp>
      <p:sp>
        <p:nvSpPr>
          <p:cNvPr id="105485"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05486"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458768" name="Rectangle 16"/>
          <p:cNvSpPr>
            <a:spLocks noChangeArrowheads="1"/>
          </p:cNvSpPr>
          <p:nvPr/>
        </p:nvSpPr>
        <p:spPr bwMode="auto">
          <a:xfrm>
            <a:off x="6005513" y="3643313"/>
            <a:ext cx="7016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cs typeface="Arial" charset="0"/>
              </a:rPr>
              <a:t> AK</a:t>
            </a:r>
          </a:p>
        </p:txBody>
      </p:sp>
      <p:sp>
        <p:nvSpPr>
          <p:cNvPr id="458769" name="Rectangle 17"/>
          <p:cNvSpPr>
            <a:spLocks noChangeArrowheads="1"/>
          </p:cNvSpPr>
          <p:nvPr/>
        </p:nvSpPr>
        <p:spPr bwMode="auto">
          <a:xfrm>
            <a:off x="3429000" y="2805113"/>
            <a:ext cx="268922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cs typeface="Arial" charset="0"/>
              </a:rPr>
              <a:t>Jembatan Tujuan</a:t>
            </a:r>
          </a:p>
        </p:txBody>
      </p:sp>
      <p:sp>
        <p:nvSpPr>
          <p:cNvPr id="458770" name="Rectangle 18"/>
          <p:cNvSpPr>
            <a:spLocks noChangeArrowheads="1"/>
          </p:cNvSpPr>
          <p:nvPr/>
        </p:nvSpPr>
        <p:spPr bwMode="auto">
          <a:xfrm>
            <a:off x="4265613" y="2336800"/>
            <a:ext cx="752475"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cs typeface="Arial" charset="0"/>
              </a:rPr>
              <a:t>Otak</a:t>
            </a:r>
            <a:endParaRPr lang="en-US" b="1" i="1" dirty="0">
              <a:solidFill>
                <a:srgbClr val="FDE3BA"/>
              </a:solidFill>
              <a:effectLst>
                <a:outerShdw blurRad="38100" dist="38100" dir="2700000" algn="tl">
                  <a:srgbClr val="000000"/>
                </a:outerShdw>
              </a:effectLst>
              <a:cs typeface="Arial" charset="0"/>
            </a:endParaRPr>
          </a:p>
        </p:txBody>
      </p:sp>
      <p:sp>
        <p:nvSpPr>
          <p:cNvPr id="458771" name="Rectangle 19"/>
          <p:cNvSpPr>
            <a:spLocks noChangeArrowheads="1"/>
          </p:cNvSpPr>
          <p:nvPr/>
        </p:nvSpPr>
        <p:spPr bwMode="auto">
          <a:xfrm>
            <a:off x="4102100" y="3708400"/>
            <a:ext cx="1079500" cy="366713"/>
          </a:xfrm>
          <a:prstGeom prst="rect">
            <a:avLst/>
          </a:prstGeom>
          <a:noFill/>
          <a:ln w="12700">
            <a:noFill/>
            <a:miter lim="800000"/>
            <a:headEnd/>
            <a:tailEnd/>
          </a:ln>
          <a:effectLst/>
        </p:spPr>
        <p:txBody>
          <a:bodyPr lIns="90487" tIns="44450" rIns="90487" bIns="44450">
            <a:spAutoFit/>
          </a:bodyPr>
          <a:lstStyle/>
          <a:p>
            <a:pPr algn="ctr">
              <a:defRPr/>
            </a:pPr>
            <a:r>
              <a:rPr lang="en-US" sz="1800" b="1" i="1">
                <a:solidFill>
                  <a:srgbClr val="FDE3BA"/>
                </a:solidFill>
                <a:effectLst>
                  <a:outerShdw blurRad="38100" dist="38100" dir="2700000" algn="tl">
                    <a:srgbClr val="000000"/>
                  </a:outerShdw>
                </a:effectLst>
                <a:cs typeface="Arial" charset="0"/>
              </a:rPr>
              <a:t>Jantung</a:t>
            </a:r>
          </a:p>
        </p:txBody>
      </p:sp>
      <p:sp>
        <p:nvSpPr>
          <p:cNvPr id="458772" name="Rectangle 20"/>
          <p:cNvSpPr>
            <a:spLocks noChangeArrowheads="1"/>
          </p:cNvSpPr>
          <p:nvPr/>
        </p:nvSpPr>
        <p:spPr bwMode="auto">
          <a:xfrm>
            <a:off x="3949700" y="4470400"/>
            <a:ext cx="1384300" cy="366713"/>
          </a:xfrm>
          <a:prstGeom prst="rect">
            <a:avLst/>
          </a:prstGeom>
          <a:noFill/>
          <a:ln w="12700">
            <a:noFill/>
            <a:miter lim="800000"/>
            <a:headEnd/>
            <a:tailEnd/>
          </a:ln>
          <a:effectLst/>
        </p:spPr>
        <p:txBody>
          <a:bodyPr lIns="90487" tIns="44450" rIns="90487" bIns="44450">
            <a:spAutoFit/>
          </a:bodyPr>
          <a:lstStyle/>
          <a:p>
            <a:pPr algn="ctr">
              <a:defRPr/>
            </a:pPr>
            <a:r>
              <a:rPr lang="en-US" sz="1800" b="1" i="1">
                <a:solidFill>
                  <a:srgbClr val="FDE3BA"/>
                </a:solidFill>
                <a:effectLst>
                  <a:outerShdw blurRad="38100" dist="38100" dir="2700000" algn="tl">
                    <a:srgbClr val="000000"/>
                  </a:outerShdw>
                </a:effectLst>
                <a:cs typeface="Arial" charset="0"/>
              </a:rPr>
              <a:t>Tengkorak</a:t>
            </a:r>
          </a:p>
        </p:txBody>
      </p:sp>
      <p:sp>
        <p:nvSpPr>
          <p:cNvPr id="458773" name="Rectangle 21"/>
          <p:cNvSpPr>
            <a:spLocks noChangeArrowheads="1"/>
          </p:cNvSpPr>
          <p:nvPr/>
        </p:nvSpPr>
        <p:spPr bwMode="auto">
          <a:xfrm>
            <a:off x="4178300" y="5232400"/>
            <a:ext cx="927100" cy="336550"/>
          </a:xfrm>
          <a:prstGeom prst="rect">
            <a:avLst/>
          </a:prstGeom>
          <a:noFill/>
          <a:ln w="12700">
            <a:noFill/>
            <a:miter lim="800000"/>
            <a:headEnd/>
            <a:tailEnd/>
          </a:ln>
          <a:effectLst/>
        </p:spPr>
        <p:txBody>
          <a:bodyPr lIns="90487" tIns="44450" rIns="90487" bIns="44450">
            <a:spAutoFit/>
          </a:bodyPr>
          <a:lstStyle/>
          <a:p>
            <a:pPr algn="ctr">
              <a:defRPr/>
            </a:pPr>
            <a:r>
              <a:rPr lang="en-US" sz="1600" b="1" i="1">
                <a:solidFill>
                  <a:srgbClr val="FDE3BA"/>
                </a:solidFill>
                <a:effectLst>
                  <a:outerShdw blurRad="38100" dist="38100" dir="2700000" algn="tl">
                    <a:srgbClr val="000000"/>
                  </a:outerShdw>
                </a:effectLst>
                <a:cs typeface="Arial" charset="0"/>
              </a:rPr>
              <a:t>Daging</a:t>
            </a:r>
          </a:p>
        </p:txBody>
      </p:sp>
      <p:sp>
        <p:nvSpPr>
          <p:cNvPr id="105493"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5494"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5495"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5496"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5497"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05498"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458780" name="Rectangle 28"/>
          <p:cNvSpPr>
            <a:spLocks noChangeArrowheads="1"/>
          </p:cNvSpPr>
          <p:nvPr/>
        </p:nvSpPr>
        <p:spPr bwMode="auto">
          <a:xfrm>
            <a:off x="2189163" y="1884363"/>
            <a:ext cx="1003300"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TEKS</a:t>
            </a:r>
          </a:p>
        </p:txBody>
      </p:sp>
      <p:sp>
        <p:nvSpPr>
          <p:cNvPr id="458781" name="Rectangle 29"/>
          <p:cNvSpPr>
            <a:spLocks noChangeArrowheads="1"/>
          </p:cNvSpPr>
          <p:nvPr/>
        </p:nvSpPr>
        <p:spPr bwMode="auto">
          <a:xfrm>
            <a:off x="5770563" y="1884363"/>
            <a:ext cx="1722437"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KHOTBAH</a:t>
            </a:r>
          </a:p>
        </p:txBody>
      </p:sp>
      <p:sp>
        <p:nvSpPr>
          <p:cNvPr id="458782" name="Rectangle 30"/>
          <p:cNvSpPr>
            <a:spLocks noChangeArrowheads="1"/>
          </p:cNvSpPr>
          <p:nvPr/>
        </p:nvSpPr>
        <p:spPr bwMode="auto">
          <a:xfrm>
            <a:off x="519113" y="5486400"/>
            <a:ext cx="1154112" cy="304800"/>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1 </a:t>
            </a:r>
            <a:r>
              <a:rPr lang="en-US" sz="1400" b="1" dirty="0" err="1">
                <a:effectLst>
                  <a:outerShdw blurRad="38100" dist="38100" dir="2700000" algn="tl">
                    <a:srgbClr val="000000"/>
                  </a:outerShdw>
                </a:effectLst>
                <a:cs typeface="Arial" charset="0"/>
              </a:rPr>
              <a:t>Pilih</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Teks</a:t>
            </a:r>
            <a:endParaRPr lang="en-US" sz="1400" b="1" dirty="0">
              <a:effectLst>
                <a:outerShdw blurRad="38100" dist="38100" dir="2700000" algn="tl">
                  <a:srgbClr val="000000"/>
                </a:outerShdw>
              </a:effectLst>
              <a:cs typeface="Arial" charset="0"/>
            </a:endParaRPr>
          </a:p>
        </p:txBody>
      </p:sp>
      <p:sp>
        <p:nvSpPr>
          <p:cNvPr id="458783" name="Rectangle 31"/>
          <p:cNvSpPr>
            <a:spLocks noChangeArrowheads="1"/>
          </p:cNvSpPr>
          <p:nvPr/>
        </p:nvSpPr>
        <p:spPr bwMode="auto">
          <a:xfrm>
            <a:off x="519113" y="5181600"/>
            <a:ext cx="1404937"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2 Analisa Teks</a:t>
            </a:r>
          </a:p>
        </p:txBody>
      </p:sp>
      <p:sp>
        <p:nvSpPr>
          <p:cNvPr id="458784" name="Rectangle 32"/>
          <p:cNvSpPr>
            <a:spLocks noChangeArrowheads="1"/>
          </p:cNvSpPr>
          <p:nvPr/>
        </p:nvSpPr>
        <p:spPr bwMode="auto">
          <a:xfrm>
            <a:off x="595313" y="4443413"/>
            <a:ext cx="1306512" cy="520700"/>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3.1 </a:t>
            </a:r>
            <a:r>
              <a:rPr lang="en-US" sz="1400" b="1" dirty="0" err="1" smtClean="0">
                <a:effectLst>
                  <a:outerShdw blurRad="38100" dist="38100" dir="2700000" algn="tl">
                    <a:srgbClr val="000000"/>
                  </a:outerShdw>
                </a:effectLst>
                <a:cs typeface="Arial" charset="0"/>
              </a:rPr>
              <a:t>Rangka</a:t>
            </a:r>
            <a:r>
              <a:rPr lang="en-US" sz="1400" b="1" dirty="0" smtClean="0">
                <a:effectLst>
                  <a:outerShdw blurRad="38100" dist="38100" dir="2700000" algn="tl">
                    <a:srgbClr val="000000"/>
                  </a:outerShdw>
                </a:effectLst>
                <a:cs typeface="Arial" charset="0"/>
              </a:rPr>
              <a:t> </a:t>
            </a:r>
            <a:endParaRPr lang="en-US" sz="1400" b="1" dirty="0">
              <a:effectLst>
                <a:outerShdw blurRad="38100" dist="38100" dir="2700000" algn="tl">
                  <a:srgbClr val="000000"/>
                </a:outerShdw>
              </a:effectLst>
              <a:cs typeface="Arial" charset="0"/>
            </a:endParaRPr>
          </a:p>
          <a:p>
            <a:pPr>
              <a:defRPr/>
            </a:pP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Eksegesis</a:t>
            </a:r>
            <a:endParaRPr lang="en-US" sz="1400" b="1" dirty="0">
              <a:effectLst>
                <a:outerShdw blurRad="38100" dist="38100" dir="2700000" algn="tl">
                  <a:srgbClr val="000000"/>
                </a:outerShdw>
              </a:effectLst>
              <a:cs typeface="Arial" charset="0"/>
            </a:endParaRPr>
          </a:p>
        </p:txBody>
      </p:sp>
      <p:sp>
        <p:nvSpPr>
          <p:cNvPr id="458785" name="Rectangle 33"/>
          <p:cNvSpPr>
            <a:spLocks noChangeArrowheads="1"/>
          </p:cNvSpPr>
          <p:nvPr/>
        </p:nvSpPr>
        <p:spPr bwMode="auto">
          <a:xfrm>
            <a:off x="671513" y="3757613"/>
            <a:ext cx="1437893" cy="520655"/>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3.2 </a:t>
            </a:r>
            <a:r>
              <a:rPr lang="en-US" sz="1400" b="1" dirty="0" err="1" smtClean="0">
                <a:effectLst>
                  <a:outerShdw blurRad="38100" dist="38100" dir="2700000" algn="tl">
                    <a:srgbClr val="000000"/>
                  </a:outerShdw>
                </a:effectLst>
                <a:cs typeface="Arial" charset="0"/>
              </a:rPr>
              <a:t>Peimikiran</a:t>
            </a:r>
            <a:r>
              <a:rPr lang="en-US" sz="1400" b="1" dirty="0" smtClean="0">
                <a:effectLst>
                  <a:outerShdw blurRad="38100" dist="38100" dir="2700000" algn="tl">
                    <a:srgbClr val="000000"/>
                  </a:outerShdw>
                </a:effectLst>
                <a:cs typeface="Arial" charset="0"/>
              </a:rPr>
              <a:t> </a:t>
            </a:r>
          </a:p>
          <a:p>
            <a:pPr>
              <a:defRPr/>
            </a:pPr>
            <a:r>
              <a:rPr lang="en-US" sz="1400" b="1" dirty="0" err="1" smtClean="0">
                <a:effectLst>
                  <a:outerShdw blurRad="38100" dist="38100" dir="2700000" algn="tl">
                    <a:srgbClr val="000000"/>
                  </a:outerShdw>
                </a:effectLst>
                <a:cs typeface="Arial" charset="0"/>
              </a:rPr>
              <a:t>Eksegesis</a:t>
            </a:r>
            <a:endParaRPr lang="en-US" sz="1400" b="1" dirty="0">
              <a:effectLst>
                <a:outerShdw blurRad="38100" dist="38100" dir="2700000" algn="tl">
                  <a:srgbClr val="000000"/>
                </a:outerShdw>
              </a:effectLst>
              <a:cs typeface="Arial" charset="0"/>
            </a:endParaRPr>
          </a:p>
        </p:txBody>
      </p:sp>
      <p:sp>
        <p:nvSpPr>
          <p:cNvPr id="458786" name="Rectangle 34"/>
          <p:cNvSpPr>
            <a:spLocks noChangeArrowheads="1"/>
          </p:cNvSpPr>
          <p:nvPr/>
        </p:nvSpPr>
        <p:spPr bwMode="auto">
          <a:xfrm>
            <a:off x="1281113" y="2690813"/>
            <a:ext cx="1514475" cy="736600"/>
          </a:xfrm>
          <a:prstGeom prst="rect">
            <a:avLst/>
          </a:prstGeom>
          <a:noFill/>
          <a:ln w="12700">
            <a:noFill/>
            <a:miter lim="800000"/>
            <a:headEnd/>
            <a:tailEnd/>
          </a:ln>
          <a:effectLst/>
        </p:spPr>
        <p:txBody>
          <a:bodyPr wrap="none" lIns="90487" tIns="44450" rIns="90487" bIns="44450">
            <a:spAutoFit/>
          </a:bodyPr>
          <a:lstStyle/>
          <a:p>
            <a:pPr marL="342900" indent="-342900">
              <a:buFontTx/>
              <a:buAutoNum type="arabicPlain" startAt="4"/>
              <a:defRPr/>
            </a:pPr>
            <a:r>
              <a:rPr lang="en-US" sz="1400" b="1">
                <a:effectLst>
                  <a:outerShdw blurRad="38100" dist="38100" dir="2700000" algn="tl">
                    <a:srgbClr val="000000"/>
                  </a:outerShdw>
                </a:effectLst>
                <a:cs typeface="Arial" charset="0"/>
              </a:rPr>
              <a:t>Tiga </a:t>
            </a:r>
          </a:p>
          <a:p>
            <a:pPr marL="342900" indent="-342900">
              <a:defRPr/>
            </a:pPr>
            <a:r>
              <a:rPr lang="en-US" sz="1400" b="1">
                <a:effectLst>
                  <a:outerShdw blurRad="38100" dist="38100" dir="2700000" algn="tl">
                    <a:srgbClr val="000000"/>
                  </a:outerShdw>
                </a:effectLst>
                <a:cs typeface="Arial" charset="0"/>
              </a:rPr>
              <a:t>Pertanyaan</a:t>
            </a:r>
          </a:p>
          <a:p>
            <a:pPr marL="342900" indent="-342900">
              <a:defRPr/>
            </a:pPr>
            <a:r>
              <a:rPr lang="en-US" sz="1400" b="1">
                <a:effectLst>
                  <a:outerShdw blurRad="38100" dist="38100" dir="2700000" algn="tl">
                    <a:srgbClr val="000000"/>
                  </a:outerShdw>
                </a:effectLst>
                <a:cs typeface="Arial" charset="0"/>
              </a:rPr>
              <a:t>Pengembangan</a:t>
            </a:r>
          </a:p>
        </p:txBody>
      </p:sp>
      <p:sp>
        <p:nvSpPr>
          <p:cNvPr id="458787" name="Rectangle 35"/>
          <p:cNvSpPr>
            <a:spLocks noChangeArrowheads="1"/>
          </p:cNvSpPr>
          <p:nvPr/>
        </p:nvSpPr>
        <p:spPr bwMode="auto">
          <a:xfrm>
            <a:off x="3338513" y="2157413"/>
            <a:ext cx="3876675" cy="304800"/>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5 </a:t>
            </a:r>
            <a:r>
              <a:rPr lang="en-US" sz="1400" b="1" dirty="0" err="1" smtClean="0">
                <a:effectLst>
                  <a:outerShdw blurRad="38100" dist="38100" dir="2700000" algn="tl">
                    <a:srgbClr val="000000"/>
                  </a:outerShdw>
                </a:effectLst>
                <a:cs typeface="Arial" charset="0"/>
              </a:rPr>
              <a:t>Respons</a:t>
            </a:r>
            <a:r>
              <a:rPr lang="en-US" sz="1400" b="1" dirty="0" smtClean="0">
                <a:effectLst>
                  <a:outerShdw blurRad="38100" dist="38100" dir="2700000" algn="tl">
                    <a:srgbClr val="000000"/>
                  </a:outerShdw>
                </a:effectLst>
                <a:cs typeface="Arial" charset="0"/>
              </a:rPr>
              <a:t> </a:t>
            </a:r>
            <a:r>
              <a:rPr lang="en-US" sz="1400" b="1" dirty="0">
                <a:effectLst>
                  <a:outerShdw blurRad="38100" dist="38100" dir="2700000" algn="tl">
                    <a:srgbClr val="000000"/>
                  </a:outerShdw>
                </a:effectLst>
                <a:cs typeface="Arial" charset="0"/>
              </a:rPr>
              <a:t>Yang </a:t>
            </a:r>
            <a:r>
              <a:rPr lang="en-US" sz="1400" b="1" dirty="0" err="1">
                <a:effectLst>
                  <a:outerShdw blurRad="38100" dist="38100" dir="2700000" algn="tl">
                    <a:srgbClr val="000000"/>
                  </a:outerShdw>
                </a:effectLst>
                <a:cs typeface="Arial" charset="0"/>
              </a:rPr>
              <a:t>Diinginkan</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dari</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Pendengar</a:t>
            </a:r>
            <a:endParaRPr lang="en-US" sz="1400" b="1" dirty="0">
              <a:effectLst>
                <a:outerShdw blurRad="38100" dist="38100" dir="2700000" algn="tl">
                  <a:srgbClr val="000000"/>
                </a:outerShdw>
              </a:effectLst>
              <a:cs typeface="Arial" charset="0"/>
            </a:endParaRPr>
          </a:p>
        </p:txBody>
      </p:sp>
      <p:sp>
        <p:nvSpPr>
          <p:cNvPr id="458788" name="Rectangle 36"/>
          <p:cNvSpPr>
            <a:spLocks noChangeArrowheads="1"/>
          </p:cNvSpPr>
          <p:nvPr/>
        </p:nvSpPr>
        <p:spPr bwMode="auto">
          <a:xfrm>
            <a:off x="6843713" y="3757613"/>
            <a:ext cx="1189427" cy="520655"/>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6 </a:t>
            </a:r>
            <a:r>
              <a:rPr lang="en-US" sz="1400" b="1" dirty="0" err="1" smtClean="0">
                <a:effectLst>
                  <a:outerShdw blurRad="38100" dist="38100" dir="2700000" algn="tl">
                    <a:srgbClr val="000000"/>
                  </a:outerShdw>
                </a:effectLst>
                <a:cs typeface="Arial" charset="0"/>
              </a:rPr>
              <a:t>Pemikiran</a:t>
            </a:r>
            <a:endParaRPr lang="en-US" sz="1400" b="1" dirty="0" smtClean="0">
              <a:effectLst>
                <a:outerShdw blurRad="38100" dist="38100" dir="2700000" algn="tl">
                  <a:srgbClr val="000000"/>
                </a:outerShdw>
              </a:effectLst>
              <a:cs typeface="Arial" charset="0"/>
            </a:endParaRPr>
          </a:p>
          <a:p>
            <a:pPr>
              <a:defRPr/>
            </a:pPr>
            <a:r>
              <a:rPr lang="en-US" sz="1400" b="1" dirty="0" err="1" smtClean="0">
                <a:effectLst>
                  <a:outerShdw blurRad="38100" dist="38100" dir="2700000" algn="tl">
                    <a:srgbClr val="000000"/>
                  </a:outerShdw>
                </a:effectLst>
                <a:cs typeface="Arial" charset="0"/>
              </a:rPr>
              <a:t>Homiletis</a:t>
            </a:r>
            <a:endParaRPr lang="en-US" sz="1400" b="1" dirty="0">
              <a:effectLst>
                <a:outerShdw blurRad="38100" dist="38100" dir="2700000" algn="tl">
                  <a:srgbClr val="000000"/>
                </a:outerShdw>
              </a:effectLst>
              <a:cs typeface="Arial" charset="0"/>
            </a:endParaRPr>
          </a:p>
        </p:txBody>
      </p:sp>
      <p:sp>
        <p:nvSpPr>
          <p:cNvPr id="458789" name="Rectangle 37"/>
          <p:cNvSpPr>
            <a:spLocks noChangeArrowheads="1"/>
          </p:cNvSpPr>
          <p:nvPr/>
        </p:nvSpPr>
        <p:spPr bwMode="auto">
          <a:xfrm>
            <a:off x="7339013" y="4191000"/>
            <a:ext cx="1427162" cy="950913"/>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7 </a:t>
            </a:r>
            <a:r>
              <a:rPr lang="en-US" sz="1400" b="1" dirty="0" err="1" smtClean="0">
                <a:effectLst>
                  <a:outerShdw blurRad="38100" dist="38100" dir="2700000" algn="tl">
                    <a:srgbClr val="000000"/>
                  </a:outerShdw>
                </a:effectLst>
                <a:cs typeface="Arial" charset="0"/>
              </a:rPr>
              <a:t>Rangka</a:t>
            </a:r>
            <a:endParaRPr lang="en-US" sz="1400" b="1" dirty="0">
              <a:effectLst>
                <a:outerShdw blurRad="38100" dist="38100" dir="2700000" algn="tl">
                  <a:srgbClr val="000000"/>
                </a:outerShdw>
              </a:effectLst>
              <a:cs typeface="Arial" charset="0"/>
            </a:endParaRPr>
          </a:p>
          <a:p>
            <a:pPr>
              <a:defRPr/>
            </a:pP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Homiletis</a:t>
            </a:r>
            <a:endParaRPr lang="en-US" sz="1400" b="1" dirty="0">
              <a:effectLst>
                <a:outerShdw blurRad="38100" dist="38100" dir="2700000" algn="tl">
                  <a:srgbClr val="000000"/>
                </a:outerShdw>
              </a:effectLst>
              <a:cs typeface="Arial" charset="0"/>
            </a:endParaRPr>
          </a:p>
          <a:p>
            <a:pPr>
              <a:defRPr/>
            </a:pPr>
            <a:r>
              <a:rPr lang="en-US" sz="1400" b="1" dirty="0">
                <a:effectLst>
                  <a:outerShdw blurRad="38100" dist="38100" dir="2700000" algn="tl">
                    <a:srgbClr val="000000"/>
                  </a:outerShdw>
                </a:effectLst>
                <a:cs typeface="Arial" charset="0"/>
              </a:rPr>
              <a:t>8 </a:t>
            </a:r>
            <a:r>
              <a:rPr lang="en-US" sz="1400" b="1" dirty="0" err="1">
                <a:effectLst>
                  <a:outerShdw blurRad="38100" dist="38100" dir="2700000" algn="tl">
                    <a:srgbClr val="000000"/>
                  </a:outerShdw>
                </a:effectLst>
                <a:cs typeface="Arial" charset="0"/>
              </a:rPr>
              <a:t>Kejelasan</a:t>
            </a:r>
            <a:endParaRPr lang="en-US" sz="1400" b="1" dirty="0">
              <a:effectLst>
                <a:outerShdw blurRad="38100" dist="38100" dir="2700000" algn="tl">
                  <a:srgbClr val="000000"/>
                </a:outerShdw>
              </a:effectLst>
              <a:cs typeface="Arial" charset="0"/>
            </a:endParaRPr>
          </a:p>
          <a:p>
            <a:pPr>
              <a:defRPr/>
            </a:pPr>
            <a:r>
              <a:rPr lang="en-US" sz="1400" b="1" dirty="0">
                <a:effectLst>
                  <a:outerShdw blurRad="38100" dist="38100" dir="2700000" algn="tl">
                    <a:srgbClr val="000000"/>
                  </a:outerShdw>
                </a:effectLst>
                <a:cs typeface="Arial" charset="0"/>
              </a:rPr>
              <a:t>9 Intro/</a:t>
            </a:r>
            <a:r>
              <a:rPr lang="en-US" sz="1400" b="1" dirty="0" err="1">
                <a:effectLst>
                  <a:outerShdw blurRad="38100" dist="38100" dir="2700000" algn="tl">
                    <a:srgbClr val="000000"/>
                  </a:outerShdw>
                </a:effectLst>
                <a:cs typeface="Arial" charset="0"/>
              </a:rPr>
              <a:t>Kesmpl</a:t>
            </a:r>
            <a:endParaRPr lang="en-US" sz="1400" b="1" dirty="0">
              <a:effectLst>
                <a:outerShdw blurRad="38100" dist="38100" dir="2700000" algn="tl">
                  <a:srgbClr val="000000"/>
                </a:outerShdw>
              </a:effectLst>
              <a:cs typeface="Arial" charset="0"/>
            </a:endParaRPr>
          </a:p>
        </p:txBody>
      </p:sp>
      <p:sp>
        <p:nvSpPr>
          <p:cNvPr id="458790" name="Rectangle 38"/>
          <p:cNvSpPr>
            <a:spLocks noChangeArrowheads="1"/>
          </p:cNvSpPr>
          <p:nvPr/>
        </p:nvSpPr>
        <p:spPr bwMode="auto">
          <a:xfrm>
            <a:off x="7377113" y="5281613"/>
            <a:ext cx="1247135" cy="520655"/>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10 </a:t>
            </a:r>
            <a:r>
              <a:rPr lang="en-US" sz="1400" b="1" dirty="0" err="1" smtClean="0">
                <a:effectLst>
                  <a:outerShdw blurRad="38100" dist="38100" dir="2700000" algn="tl">
                    <a:srgbClr val="000000"/>
                  </a:outerShdw>
                </a:effectLst>
                <a:cs typeface="Arial" charset="0"/>
              </a:rPr>
              <a:t>Naskah</a:t>
            </a:r>
            <a:r>
              <a:rPr lang="en-US" sz="1400" b="1" dirty="0" smtClean="0">
                <a:effectLst>
                  <a:outerShdw blurRad="38100" dist="38100" dir="2700000" algn="tl">
                    <a:srgbClr val="000000"/>
                  </a:outerShdw>
                </a:effectLst>
                <a:cs typeface="Arial" charset="0"/>
              </a:rPr>
              <a:t> </a:t>
            </a:r>
            <a:r>
              <a:rPr lang="en-US" sz="1400" b="1" dirty="0">
                <a:effectLst>
                  <a:outerShdw blurRad="38100" dist="38100" dir="2700000" algn="tl">
                    <a:srgbClr val="000000"/>
                  </a:outerShdw>
                </a:effectLst>
                <a:cs typeface="Arial" charset="0"/>
              </a:rPr>
              <a:t>&amp;</a:t>
            </a:r>
          </a:p>
          <a:p>
            <a:pPr>
              <a:defRPr/>
            </a:pP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Khotbah</a:t>
            </a:r>
            <a:endParaRPr lang="en-US" sz="1400" b="1" dirty="0">
              <a:effectLst>
                <a:outerShdw blurRad="38100" dist="38100" dir="2700000" algn="tl">
                  <a:srgbClr val="000000"/>
                </a:outerShdw>
              </a:effectLst>
              <a:cs typeface="Arial" charset="0"/>
            </a:endParaRPr>
          </a:p>
        </p:txBody>
      </p:sp>
      <p:sp>
        <p:nvSpPr>
          <p:cNvPr id="458791" name="Rectangle 39"/>
          <p:cNvSpPr>
            <a:spLocks noChangeArrowheads="1"/>
          </p:cNvSpPr>
          <p:nvPr/>
        </p:nvSpPr>
        <p:spPr bwMode="auto">
          <a:xfrm>
            <a:off x="685800" y="6021388"/>
            <a:ext cx="7924800" cy="520700"/>
          </a:xfrm>
          <a:prstGeom prst="rect">
            <a:avLst/>
          </a:prstGeom>
          <a:noFill/>
          <a:ln w="12700">
            <a:noFill/>
            <a:miter lim="800000"/>
            <a:headEnd/>
            <a:tailEnd/>
          </a:ln>
          <a:effectLst/>
        </p:spPr>
        <p:txBody>
          <a:bodyPr lIns="90487" tIns="44450" rIns="90487" bIns="44450">
            <a:spAutoFit/>
          </a:bodyPr>
          <a:lstStyle/>
          <a:p>
            <a:pPr algn="ctr">
              <a:defRPr/>
            </a:pPr>
            <a:r>
              <a:rPr lang="en-US" sz="1400" b="1" dirty="0" err="1">
                <a:effectLst>
                  <a:outerShdw blurRad="38100" dist="38100" dir="2700000" algn="tl">
                    <a:srgbClr val="000000"/>
                  </a:outerShdw>
                </a:effectLst>
                <a:cs typeface="Arial" charset="0"/>
              </a:rPr>
              <a:t>Teks</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putih</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menunjukkan</a:t>
            </a:r>
            <a:r>
              <a:rPr lang="en-US" sz="1400" b="1" dirty="0">
                <a:effectLst>
                  <a:outerShdw blurRad="38100" dist="38100" dir="2700000" algn="tl">
                    <a:srgbClr val="000000"/>
                  </a:outerShdw>
                </a:effectLst>
                <a:cs typeface="Arial" charset="0"/>
              </a:rPr>
              <a:t> 10 </a:t>
            </a:r>
            <a:r>
              <a:rPr lang="en-US" sz="1400" b="1" dirty="0" err="1">
                <a:effectLst>
                  <a:outerShdw blurRad="38100" dist="38100" dir="2700000" algn="tl">
                    <a:srgbClr val="000000"/>
                  </a:outerShdw>
                </a:effectLst>
                <a:cs typeface="Arial" charset="0"/>
              </a:rPr>
              <a:t>langkah</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diadaptasi</a:t>
            </a: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dari</a:t>
            </a:r>
            <a:r>
              <a:rPr lang="en-US" sz="1400" b="1" dirty="0">
                <a:effectLst>
                  <a:outerShdw blurRad="38100" dist="38100" dir="2700000" algn="tl">
                    <a:srgbClr val="000000"/>
                  </a:outerShdw>
                </a:effectLst>
                <a:cs typeface="Arial" charset="0"/>
              </a:rPr>
              <a:t> Haddon Robinson, </a:t>
            </a:r>
            <a:r>
              <a:rPr lang="en-US" sz="1400" b="1" i="1" dirty="0">
                <a:effectLst>
                  <a:outerShdw blurRad="38100" dist="38100" dir="2700000" algn="tl">
                    <a:srgbClr val="000000"/>
                  </a:outerShdw>
                </a:effectLst>
                <a:cs typeface="Arial" charset="0"/>
              </a:rPr>
              <a:t>Biblical Preaching</a:t>
            </a:r>
            <a:r>
              <a:rPr lang="en-US" sz="1400" b="1" dirty="0">
                <a:effectLst>
                  <a:outerShdw blurRad="38100" dist="38100" dir="2700000" algn="tl">
                    <a:srgbClr val="000000"/>
                  </a:outerShdw>
                </a:effectLst>
                <a:cs typeface="Arial" charset="0"/>
              </a:rPr>
              <a:t> (cat, 105)</a:t>
            </a:r>
          </a:p>
        </p:txBody>
      </p:sp>
      <p:sp>
        <p:nvSpPr>
          <p:cNvPr id="105511"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458793" name="Oval 41"/>
          <p:cNvSpPr>
            <a:spLocks noChangeArrowheads="1"/>
          </p:cNvSpPr>
          <p:nvPr/>
        </p:nvSpPr>
        <p:spPr bwMode="auto">
          <a:xfrm>
            <a:off x="282575" y="3359150"/>
            <a:ext cx="8015288" cy="11430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8793"/>
                                        </p:tgtEl>
                                        <p:attrNameLst>
                                          <p:attrName>style.visibility</p:attrName>
                                        </p:attrNameLst>
                                      </p:cBhvr>
                                      <p:to>
                                        <p:strVal val="visible"/>
                                      </p:to>
                                    </p:set>
                                    <p:anim calcmode="lin" valueType="num">
                                      <p:cBhvr>
                                        <p:cTn id="7" dur="1000" fill="hold"/>
                                        <p:tgtEl>
                                          <p:spTgt spid="458793"/>
                                        </p:tgtEl>
                                        <p:attrNameLst>
                                          <p:attrName>ppt_x</p:attrName>
                                        </p:attrNameLst>
                                      </p:cBhvr>
                                      <p:tavLst>
                                        <p:tav tm="0">
                                          <p:val>
                                            <p:strVal val="#ppt_x-.2"/>
                                          </p:val>
                                        </p:tav>
                                        <p:tav tm="100000">
                                          <p:val>
                                            <p:strVal val="#ppt_x"/>
                                          </p:val>
                                        </p:tav>
                                      </p:tavLst>
                                    </p:anim>
                                    <p:anim calcmode="lin" valueType="num">
                                      <p:cBhvr>
                                        <p:cTn id="8" dur="1000" fill="hold"/>
                                        <p:tgtEl>
                                          <p:spTgt spid="4587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620713"/>
            <a:ext cx="6934200" cy="1524000"/>
          </a:xfrm>
          <a:solidFill>
            <a:srgbClr val="000000"/>
          </a:solidFill>
        </p:spPr>
        <p:txBody>
          <a:bodyPr/>
          <a:lstStyle/>
          <a:p>
            <a:pPr algn="l" eaLnBrk="1" hangingPunct="1"/>
            <a:r>
              <a:rPr kumimoji="0" lang="en-US" sz="2400" u="sng" dirty="0" err="1" smtClean="0">
                <a:latin typeface="Helvetica" charset="0"/>
                <a:ea typeface="ＭＳ Ｐゴシック" charset="0"/>
                <a:cs typeface="ＭＳ Ｐゴシック" charset="0"/>
              </a:rPr>
              <a:t>Pemikiran</a:t>
            </a:r>
            <a:r>
              <a:rPr kumimoji="0" lang="en-US" sz="2400" u="sng" dirty="0" smtClean="0">
                <a:latin typeface="Helvetica" charset="0"/>
                <a:ea typeface="ＭＳ Ｐゴシック" charset="0"/>
                <a:cs typeface="ＭＳ Ｐゴシック" charset="0"/>
              </a:rPr>
              <a:t> </a:t>
            </a:r>
            <a:r>
              <a:rPr kumimoji="0" lang="en-US" sz="2400" u="sng" dirty="0" err="1">
                <a:latin typeface="Helvetica" charset="0"/>
                <a:ea typeface="ＭＳ Ｐゴシック" charset="0"/>
                <a:cs typeface="ＭＳ Ｐゴシック" charset="0"/>
              </a:rPr>
              <a:t>Eksegesis</a:t>
            </a:r>
            <a:r>
              <a:rPr kumimoji="0" lang="en-US" sz="2400" dirty="0">
                <a:latin typeface="Helvetica" charset="0"/>
                <a:ea typeface="ＭＳ Ｐゴシック" charset="0"/>
                <a:cs typeface="ＭＳ Ｐゴシック" charset="0"/>
              </a:rPr>
              <a:t>: </a:t>
            </a:r>
            <a:r>
              <a:rPr lang="en-US" sz="2400" dirty="0" err="1" smtClean="0">
                <a:solidFill>
                  <a:srgbClr val="FFFF00"/>
                </a:solidFill>
                <a:latin typeface="Helvetica" charset="0"/>
                <a:ea typeface="ＭＳ Ｐゴシック" charset="0"/>
                <a:cs typeface="ＭＳ Ｐゴシック" charset="0"/>
              </a:rPr>
              <a:t>Sebab</a:t>
            </a:r>
            <a:r>
              <a:rPr lang="en-US" sz="2400" dirty="0" smtClean="0">
                <a:solidFill>
                  <a:srgbClr val="FFFF00"/>
                </a:solidFill>
                <a:latin typeface="Helvetica" charset="0"/>
                <a:ea typeface="ＭＳ Ｐゴシック" charset="0"/>
                <a:cs typeface="ＭＳ Ｐゴシック" charset="0"/>
              </a:rPr>
              <a:t> </a:t>
            </a:r>
            <a:r>
              <a:rPr lang="en-US" sz="2400" dirty="0" err="1">
                <a:latin typeface="Helvetica" charset="0"/>
                <a:ea typeface="ＭＳ Ｐゴシック" charset="0"/>
                <a:cs typeface="ＭＳ Ｐゴシック" charset="0"/>
              </a:rPr>
              <a:t>gereja</a:t>
            </a:r>
            <a:r>
              <a:rPr lang="en-US" sz="2400" dirty="0">
                <a:latin typeface="Helvetica" charset="0"/>
                <a:ea typeface="ＭＳ Ｐゴシック" charset="0"/>
                <a:cs typeface="ＭＳ Ｐゴシック" charset="0"/>
              </a:rPr>
              <a:t> </a:t>
            </a:r>
            <a:r>
              <a:rPr lang="en-US" sz="2400" dirty="0" err="1">
                <a:latin typeface="Helvetica" charset="0"/>
                <a:ea typeface="ＭＳ Ｐゴシック" charset="0"/>
                <a:cs typeface="ＭＳ Ｐゴシック" charset="0"/>
              </a:rPr>
              <a:t>perlu</a:t>
            </a:r>
            <a:r>
              <a:rPr lang="en-US" sz="2400" dirty="0">
                <a:latin typeface="Helvetica" charset="0"/>
                <a:ea typeface="ＭＳ Ｐゴシック" charset="0"/>
                <a:cs typeface="ＭＳ Ｐゴシック" charset="0"/>
              </a:rPr>
              <a:t> </a:t>
            </a:r>
            <a:r>
              <a:rPr lang="en-US" sz="2400" dirty="0" err="1">
                <a:latin typeface="Helvetica" charset="0"/>
                <a:ea typeface="ＭＳ Ｐゴシック" charset="0"/>
                <a:cs typeface="ＭＳ Ｐゴシック" charset="0"/>
              </a:rPr>
              <a:t>memulihkan</a:t>
            </a:r>
            <a:r>
              <a:rPr lang="en-US" sz="2400" dirty="0">
                <a:latin typeface="Helvetica" charset="0"/>
                <a:ea typeface="ＭＳ Ｐゴシック" charset="0"/>
                <a:cs typeface="ＭＳ Ｐゴシック" charset="0"/>
              </a:rPr>
              <a:t> Kristen yang </a:t>
            </a:r>
            <a:r>
              <a:rPr lang="en-US" sz="2400" dirty="0" err="1">
                <a:latin typeface="Helvetica" charset="0"/>
                <a:ea typeface="ＭＳ Ｐゴシック" charset="0"/>
                <a:cs typeface="ＭＳ Ｐゴシック" charset="0"/>
              </a:rPr>
              <a:t>berdosa</a:t>
            </a:r>
            <a:r>
              <a:rPr lang="en-US" sz="2400" dirty="0">
                <a:latin typeface="Helvetica" charset="0"/>
                <a:ea typeface="ＭＳ Ｐゴシック" charset="0"/>
                <a:cs typeface="ＭＳ Ｐゴシック" charset="0"/>
              </a:rPr>
              <a:t> </a:t>
            </a:r>
            <a:r>
              <a:rPr lang="en-US" sz="2400" dirty="0" err="1">
                <a:latin typeface="Helvetica" charset="0"/>
                <a:ea typeface="ＭＳ Ｐゴシック" charset="0"/>
                <a:cs typeface="ＭＳ Ｐゴシック" charset="0"/>
              </a:rPr>
              <a:t>dengan</a:t>
            </a:r>
            <a:r>
              <a:rPr lang="en-US" sz="2400" dirty="0">
                <a:latin typeface="Helvetica" charset="0"/>
                <a:ea typeface="ＭＳ Ｐゴシック" charset="0"/>
                <a:cs typeface="ＭＳ Ｐゴシック" charset="0"/>
              </a:rPr>
              <a:t> </a:t>
            </a:r>
            <a:r>
              <a:rPr lang="en-US" sz="2400" dirty="0" err="1">
                <a:latin typeface="Helvetica" charset="0"/>
                <a:ea typeface="ＭＳ Ｐゴシック" charset="0"/>
                <a:cs typeface="ＭＳ Ｐゴシック" charset="0"/>
              </a:rPr>
              <a:t>benar</a:t>
            </a:r>
            <a:r>
              <a:rPr lang="en-US" sz="2400" dirty="0">
                <a:latin typeface="Helvetica" charset="0"/>
                <a:ea typeface="ＭＳ Ｐゴシック" charset="0"/>
                <a:cs typeface="ＭＳ Ｐゴシック" charset="0"/>
              </a:rPr>
              <a:t> </a:t>
            </a:r>
            <a:r>
              <a:rPr lang="en-US" sz="2400" dirty="0" err="1">
                <a:latin typeface="Helvetica" charset="0"/>
                <a:ea typeface="ＭＳ Ｐゴシック" charset="0"/>
                <a:cs typeface="ＭＳ Ｐゴシック" charset="0"/>
              </a:rPr>
              <a:t>karena</a:t>
            </a:r>
            <a:r>
              <a:rPr lang="en-US" sz="2400" dirty="0">
                <a:latin typeface="Helvetica" charset="0"/>
                <a:ea typeface="ＭＳ Ｐゴシック" charset="0"/>
                <a:cs typeface="ＭＳ Ｐゴシック" charset="0"/>
              </a:rPr>
              <a:t> </a:t>
            </a:r>
            <a:r>
              <a:rPr lang="en-US" sz="2400" dirty="0" err="1">
                <a:latin typeface="Helvetica" charset="0"/>
                <a:ea typeface="ＭＳ Ｐゴシック" charset="0"/>
                <a:cs typeface="ＭＳ Ｐゴシック" charset="0"/>
              </a:rPr>
              <a:t>pemulihan</a:t>
            </a:r>
            <a:r>
              <a:rPr lang="en-US" sz="2400" dirty="0">
                <a:latin typeface="Helvetica" charset="0"/>
                <a:ea typeface="ＭＳ Ｐゴシック" charset="0"/>
                <a:cs typeface="ＭＳ Ｐゴシック" charset="0"/>
              </a:rPr>
              <a:t> </a:t>
            </a:r>
            <a:r>
              <a:rPr lang="en-US" sz="2400" dirty="0" err="1">
                <a:latin typeface="Helvetica" charset="0"/>
                <a:ea typeface="ＭＳ Ｐゴシック" charset="0"/>
                <a:cs typeface="ＭＳ Ｐゴシック" charset="0"/>
              </a:rPr>
              <a:t>ini</a:t>
            </a:r>
            <a:r>
              <a:rPr lang="en-US" sz="2400" dirty="0">
                <a:latin typeface="Helvetica" charset="0"/>
                <a:ea typeface="ＭＳ Ｐゴシック" charset="0"/>
                <a:cs typeface="ＭＳ Ｐゴシック" charset="0"/>
              </a:rPr>
              <a:t> </a:t>
            </a:r>
            <a:r>
              <a:rPr lang="en-US" sz="2400" dirty="0" err="1">
                <a:latin typeface="Helvetica" charset="0"/>
                <a:ea typeface="ＭＳ Ｐゴシック" charset="0"/>
                <a:cs typeface="ＭＳ Ｐゴシック" charset="0"/>
              </a:rPr>
              <a:t>dilakukan</a:t>
            </a:r>
            <a:r>
              <a:rPr lang="en-US" sz="2400" dirty="0">
                <a:latin typeface="Helvetica" charset="0"/>
                <a:ea typeface="ＭＳ Ｐゴシック" charset="0"/>
                <a:cs typeface="ＭＳ Ｐゴシック" charset="0"/>
              </a:rPr>
              <a:t> </a:t>
            </a:r>
            <a:r>
              <a:rPr lang="en-US" sz="2400" dirty="0" err="1">
                <a:latin typeface="Helvetica" charset="0"/>
                <a:ea typeface="ＭＳ Ｐゴシック" charset="0"/>
                <a:cs typeface="ＭＳ Ｐゴシック" charset="0"/>
              </a:rPr>
              <a:t>sebagai</a:t>
            </a:r>
            <a:r>
              <a:rPr lang="en-US" sz="2400" dirty="0">
                <a:latin typeface="Helvetica" charset="0"/>
                <a:ea typeface="ＭＳ Ｐゴシック" charset="0"/>
                <a:cs typeface="ＭＳ Ｐゴシック" charset="0"/>
              </a:rPr>
              <a:t> </a:t>
            </a:r>
            <a:r>
              <a:rPr lang="en-US" sz="2400" dirty="0" err="1">
                <a:latin typeface="Helvetica" charset="0"/>
                <a:ea typeface="ＭＳ Ｐゴシック" charset="0"/>
                <a:cs typeface="ＭＳ Ｐゴシック" charset="0"/>
              </a:rPr>
              <a:t>perpanjangan</a:t>
            </a:r>
            <a:r>
              <a:rPr lang="en-US" sz="2400" dirty="0">
                <a:latin typeface="Helvetica" charset="0"/>
                <a:ea typeface="ＭＳ Ｐゴシック" charset="0"/>
                <a:cs typeface="ＭＳ Ｐゴシック" charset="0"/>
              </a:rPr>
              <a:t> </a:t>
            </a:r>
            <a:r>
              <a:rPr lang="en-US" sz="2400" dirty="0" err="1">
                <a:latin typeface="Helvetica" charset="0"/>
                <a:ea typeface="ＭＳ Ｐゴシック" charset="0"/>
                <a:cs typeface="ＭＳ Ｐゴシック" charset="0"/>
              </a:rPr>
              <a:t>dari</a:t>
            </a:r>
            <a:r>
              <a:rPr lang="en-US" sz="2400" dirty="0">
                <a:latin typeface="Helvetica" charset="0"/>
                <a:ea typeface="ＭＳ Ｐゴシック" charset="0"/>
                <a:cs typeface="ＭＳ Ｐゴシック" charset="0"/>
              </a:rPr>
              <a:t> </a:t>
            </a:r>
            <a:r>
              <a:rPr lang="en-US" sz="2400" dirty="0" err="1">
                <a:latin typeface="Helvetica" charset="0"/>
                <a:ea typeface="ＭＳ Ｐゴシック" charset="0"/>
                <a:cs typeface="ＭＳ Ｐゴシック" charset="0"/>
              </a:rPr>
              <a:t>otoritas</a:t>
            </a:r>
            <a:r>
              <a:rPr lang="en-US" sz="2400" dirty="0">
                <a:latin typeface="Helvetica" charset="0"/>
                <a:ea typeface="ＭＳ Ｐゴシック" charset="0"/>
                <a:cs typeface="ＭＳ Ｐゴシック" charset="0"/>
              </a:rPr>
              <a:t> Allah. </a:t>
            </a:r>
            <a:endParaRPr kumimoji="0" lang="en-US" sz="2400" dirty="0">
              <a:solidFill>
                <a:srgbClr val="FFFF00"/>
              </a:solidFill>
              <a:latin typeface="Helvetica" charset="0"/>
              <a:ea typeface="ＭＳ Ｐゴシック" charset="0"/>
              <a:cs typeface="ＭＳ Ｐゴシック" charset="0"/>
            </a:endParaRPr>
          </a:p>
        </p:txBody>
      </p:sp>
      <p:pic>
        <p:nvPicPr>
          <p:cNvPr id="107522" name="Picture 2" descr="handsha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4038" y="620713"/>
            <a:ext cx="2239962"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2"/>
          <p:cNvSpPr txBox="1">
            <a:spLocks noChangeArrowheads="1"/>
          </p:cNvSpPr>
          <p:nvPr/>
        </p:nvSpPr>
        <p:spPr bwMode="auto">
          <a:xfrm>
            <a:off x="76200" y="1601788"/>
            <a:ext cx="9067800" cy="4419600"/>
          </a:xfrm>
          <a:prstGeom prst="rect">
            <a:avLst/>
          </a:prstGeom>
          <a:noFill/>
          <a:ln>
            <a:noFill/>
          </a:ln>
          <a:effectLst/>
          <a:extLst/>
        </p:spPr>
        <p:txBody>
          <a:bodyPr anchor="ctr"/>
          <a:lstStyle>
            <a:lvl1pPr marL="342900" indent="-342900">
              <a:defRPr sz="2400">
                <a:solidFill>
                  <a:schemeClr val="tx1"/>
                </a:solidFill>
                <a:latin typeface="Arial" charset="0"/>
                <a:ea typeface="ＭＳ Ｐゴシック" charset="0"/>
                <a:cs typeface="ＭＳ Ｐゴシック" charset="0"/>
              </a:defRPr>
            </a:lvl1pPr>
            <a:lvl2pPr marL="971550" indent="-5143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buFontTx/>
              <a:buAutoNum type="romanUcPeriod"/>
              <a:defRPr/>
            </a:pPr>
            <a:r>
              <a:rPr lang="en-US" b="1" dirty="0" smtClean="0">
                <a:solidFill>
                  <a:srgbClr val="BBE0E3"/>
                </a:solidFill>
                <a:effectLst>
                  <a:outerShdw blurRad="38100" dist="38100" dir="2700000" algn="tl">
                    <a:srgbClr val="000000"/>
                  </a:outerShdw>
                </a:effectLst>
              </a:rPr>
              <a:t>(15-17) </a:t>
            </a:r>
            <a:r>
              <a:rPr lang="en-US" b="1" dirty="0" err="1" smtClean="0">
                <a:solidFill>
                  <a:srgbClr val="FFFF00"/>
                </a:solidFill>
                <a:effectLst>
                  <a:outerShdw blurRad="38100" dist="38100" dir="2700000" algn="tl">
                    <a:srgbClr val="000000"/>
                  </a:outerShdw>
                </a:effectLst>
              </a:rPr>
              <a:t>Sikap</a:t>
            </a:r>
            <a:r>
              <a:rPr lang="en-US" b="1" dirty="0" smtClean="0">
                <a:solidFill>
                  <a:srgbClr val="FFFF00"/>
                </a:solidFill>
                <a:effectLst>
                  <a:outerShdw blurRad="38100" dist="38100" dir="2700000" algn="tl">
                    <a:srgbClr val="000000"/>
                  </a:outerShdw>
                </a:effectLst>
              </a:rPr>
              <a:t> </a:t>
            </a:r>
            <a:r>
              <a:rPr lang="en-US" b="1" dirty="0" smtClean="0">
                <a:solidFill>
                  <a:srgbClr val="BBE0E3"/>
                </a:solidFill>
                <a:effectLst>
                  <a:outerShdw blurRad="38100" dist="38100" dir="2700000" algn="tl">
                    <a:srgbClr val="000000"/>
                  </a:outerShdw>
                </a:effectLst>
              </a:rPr>
              <a:t>yang </a:t>
            </a:r>
            <a:r>
              <a:rPr lang="en-US" b="1" dirty="0" err="1" smtClean="0">
                <a:solidFill>
                  <a:srgbClr val="BBE0E3"/>
                </a:solidFill>
                <a:effectLst>
                  <a:outerShdw blurRad="38100" dist="38100" dir="2700000" algn="tl">
                    <a:srgbClr val="000000"/>
                  </a:outerShdw>
                </a:effectLst>
              </a:rPr>
              <a:t>benar</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dari</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gereja</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dalam</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memulihkan</a:t>
            </a:r>
            <a:r>
              <a:rPr lang="en-US" b="1" dirty="0" smtClean="0">
                <a:solidFill>
                  <a:srgbClr val="BBE0E3"/>
                </a:solidFill>
                <a:effectLst>
                  <a:outerShdw blurRad="38100" dist="38100" dir="2700000" algn="tl">
                    <a:srgbClr val="000000"/>
                  </a:outerShdw>
                </a:effectLst>
              </a:rPr>
              <a:t> Kristen yang </a:t>
            </a:r>
            <a:r>
              <a:rPr lang="en-US" b="1" dirty="0" err="1" smtClean="0">
                <a:solidFill>
                  <a:srgbClr val="BBE0E3"/>
                </a:solidFill>
                <a:effectLst>
                  <a:outerShdw blurRad="38100" dist="38100" dir="2700000" algn="tl">
                    <a:srgbClr val="000000"/>
                  </a:outerShdw>
                </a:effectLst>
              </a:rPr>
              <a:t>berdosa</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melalui</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usaha</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menjaga</a:t>
            </a:r>
            <a:r>
              <a:rPr lang="en-US" b="1" dirty="0" smtClean="0">
                <a:solidFill>
                  <a:srgbClr val="BBE0E3"/>
                </a:solidFill>
                <a:effectLst>
                  <a:outerShdw blurRad="38100" dist="38100" dir="2700000" algn="tl">
                    <a:srgbClr val="000000"/>
                  </a:outerShdw>
                </a:effectLst>
              </a:rPr>
              <a:t> agar </a:t>
            </a:r>
            <a:r>
              <a:rPr lang="en-US" b="1" dirty="0" err="1" smtClean="0">
                <a:solidFill>
                  <a:srgbClr val="BBE0E3"/>
                </a:solidFill>
                <a:effectLst>
                  <a:outerShdw blurRad="38100" dist="38100" dir="2700000" algn="tl">
                    <a:srgbClr val="000000"/>
                  </a:outerShdw>
                </a:effectLst>
              </a:rPr>
              <a:t>masalahnya</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tidak</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tersebar</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kemana</a:t>
            </a:r>
            <a:r>
              <a:rPr lang="en-US" b="1" dirty="0" smtClean="0">
                <a:solidFill>
                  <a:srgbClr val="BBE0E3"/>
                </a:solidFill>
                <a:effectLst>
                  <a:outerShdw blurRad="38100" dist="38100" dir="2700000" algn="tl">
                    <a:srgbClr val="000000"/>
                  </a:outerShdw>
                </a:effectLst>
              </a:rPr>
              <a:t>-mana.  </a:t>
            </a:r>
          </a:p>
          <a:p>
            <a:pPr lvl="1">
              <a:buFontTx/>
              <a:buAutoNum type="romanUcPeriod"/>
              <a:defRPr/>
            </a:pPr>
            <a:r>
              <a:rPr lang="en-US" b="1" dirty="0" smtClean="0">
                <a:solidFill>
                  <a:srgbClr val="BBE0E3"/>
                </a:solidFill>
                <a:effectLst>
                  <a:outerShdw blurRad="38100" dist="38100" dir="2700000" algn="tl">
                    <a:srgbClr val="000000"/>
                  </a:outerShdw>
                </a:effectLst>
              </a:rPr>
              <a:t>(18-20) </a:t>
            </a:r>
            <a:r>
              <a:rPr lang="en-US" b="1" dirty="0" err="1" smtClean="0">
                <a:solidFill>
                  <a:srgbClr val="FFFF00"/>
                </a:solidFill>
                <a:effectLst>
                  <a:outerShdw blurRad="38100" dist="38100" dir="2700000" algn="tl">
                    <a:srgbClr val="000000"/>
                  </a:outerShdw>
                </a:effectLst>
              </a:rPr>
              <a:t>Sebab</a:t>
            </a:r>
            <a:r>
              <a:rPr lang="en-US" b="1" dirty="0" smtClean="0">
                <a:solidFill>
                  <a:srgbClr val="FFFF00"/>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gereja</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dapat</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memulihkan</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atau</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melanjutkan</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pemulihan</a:t>
            </a:r>
            <a:r>
              <a:rPr lang="en-US" b="1" dirty="0" smtClean="0">
                <a:solidFill>
                  <a:srgbClr val="BBE0E3"/>
                </a:solidFill>
                <a:effectLst>
                  <a:outerShdw blurRad="38100" dist="38100" dir="2700000" algn="tl">
                    <a:srgbClr val="000000"/>
                  </a:outerShdw>
                </a:effectLst>
              </a:rPr>
              <a:t> Kristen yang </a:t>
            </a:r>
            <a:r>
              <a:rPr lang="en-US" b="1" dirty="0" err="1" smtClean="0">
                <a:solidFill>
                  <a:srgbClr val="BBE0E3"/>
                </a:solidFill>
                <a:effectLst>
                  <a:outerShdw blurRad="38100" dist="38100" dir="2700000" algn="tl">
                    <a:srgbClr val="000000"/>
                  </a:outerShdw>
                </a:effectLst>
              </a:rPr>
              <a:t>tersesat</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dipulihkan</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disebabkan</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ini</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dilakukan</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sebagai</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perpanjangan</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dari</a:t>
            </a:r>
            <a:r>
              <a:rPr lang="en-US" b="1" dirty="0" smtClean="0">
                <a:solidFill>
                  <a:srgbClr val="BBE0E3"/>
                </a:solidFill>
                <a:effectLst>
                  <a:outerShdw blurRad="38100" dist="38100" dir="2700000" algn="tl">
                    <a:srgbClr val="000000"/>
                  </a:outerShdw>
                </a:effectLst>
              </a:rPr>
              <a:t> </a:t>
            </a:r>
            <a:r>
              <a:rPr lang="en-US" b="1" dirty="0" err="1" smtClean="0">
                <a:solidFill>
                  <a:srgbClr val="BBE0E3"/>
                </a:solidFill>
                <a:effectLst>
                  <a:outerShdw blurRad="38100" dist="38100" dir="2700000" algn="tl">
                    <a:srgbClr val="000000"/>
                  </a:outerShdw>
                </a:effectLst>
              </a:rPr>
              <a:t>kewibawaan</a:t>
            </a:r>
            <a:r>
              <a:rPr lang="en-US" b="1" dirty="0" smtClean="0">
                <a:solidFill>
                  <a:srgbClr val="BBE0E3"/>
                </a:solidFill>
                <a:effectLst>
                  <a:outerShdw blurRad="38100" dist="38100" dir="2700000" algn="tl">
                    <a:srgbClr val="000000"/>
                  </a:outerShdw>
                </a:effectLst>
              </a:rPr>
              <a:t> Allah </a:t>
            </a:r>
            <a:r>
              <a:rPr lang="en-US" b="1" dirty="0" err="1" smtClean="0">
                <a:solidFill>
                  <a:srgbClr val="BBE0E3"/>
                </a:solidFill>
                <a:effectLst>
                  <a:outerShdw blurRad="38100" dist="38100" dir="2700000" algn="tl">
                    <a:srgbClr val="000000"/>
                  </a:outerShdw>
                </a:effectLst>
              </a:rPr>
              <a:t>sendiri</a:t>
            </a:r>
            <a:r>
              <a:rPr lang="en-US" b="1" dirty="0" smtClean="0">
                <a:solidFill>
                  <a:srgbClr val="BBE0E3"/>
                </a:solidFill>
                <a:effectLst>
                  <a:outerShdw blurRad="38100" dist="38100" dir="2700000" algn="tl">
                    <a:srgbClr val="000000"/>
                  </a:outerShdw>
                </a:effectLst>
              </a:rPr>
              <a:t>. </a:t>
            </a:r>
          </a:p>
        </p:txBody>
      </p:sp>
      <p:sp>
        <p:nvSpPr>
          <p:cNvPr id="107524" name="Text Box 15"/>
          <p:cNvSpPr txBox="1">
            <a:spLocks noChangeArrowheads="1"/>
          </p:cNvSpPr>
          <p:nvPr/>
        </p:nvSpPr>
        <p:spPr bwMode="auto">
          <a:xfrm>
            <a:off x="829945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tx2"/>
                </a:solidFill>
                <a:cs typeface="Arial" charset="0"/>
              </a:rPr>
              <a:t>34c</a:t>
            </a:r>
            <a:endParaRPr lang="en-US">
              <a:solidFill>
                <a:schemeClr val="tx2"/>
              </a:solidFill>
              <a:cs typeface="Arial" charset="0"/>
            </a:endParaRPr>
          </a:p>
        </p:txBody>
      </p:sp>
      <p:sp>
        <p:nvSpPr>
          <p:cNvPr id="107525" name="Text Box 15"/>
          <p:cNvSpPr txBox="1">
            <a:spLocks noChangeArrowheads="1"/>
          </p:cNvSpPr>
          <p:nvPr/>
        </p:nvSpPr>
        <p:spPr bwMode="auto">
          <a:xfrm>
            <a:off x="8388350" y="44450"/>
            <a:ext cx="714375"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000000"/>
                </a:solidFill>
                <a:cs typeface="Arial" charset="0"/>
              </a:rPr>
              <a:t>34d</a:t>
            </a:r>
            <a:endParaRPr lang="en-US">
              <a:solidFill>
                <a:srgbClr val="000000"/>
              </a:solidFill>
              <a:cs typeface="Arial"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1" end="1"/>
                                            </p:txEl>
                                          </p:spTgt>
                                        </p:tgtEl>
                                        <p:attrNameLst>
                                          <p:attrName>style.visibility</p:attrName>
                                        </p:attrNameLst>
                                      </p:cBhvr>
                                      <p:to>
                                        <p:strVal val="visible"/>
                                      </p:to>
                                    </p:set>
                                    <p:animEffect transition="in" filter="fade">
                                      <p:cBhvr>
                                        <p:cTn id="10" dur="2000"/>
                                        <p:tgtEl>
                                          <p:spTgt spid="4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descr="forgive.jpg"/>
          <p:cNvPicPr>
            <a:picLocks noChangeAspect="1"/>
          </p:cNvPicPr>
          <p:nvPr/>
        </p:nvPicPr>
        <p:blipFill>
          <a:blip r:embed="rId2">
            <a:extLst>
              <a:ext uri="{28A0092B-C50C-407E-A947-70E740481C1C}">
                <a14:useLocalDpi xmlns:a14="http://schemas.microsoft.com/office/drawing/2010/main" val="0"/>
              </a:ext>
            </a:extLst>
          </a:blip>
          <a:srcRect r="11436"/>
          <a:stretch>
            <a:fillRect/>
          </a:stretch>
        </p:blipFill>
        <p:spPr bwMode="auto">
          <a:xfrm>
            <a:off x="0" y="0"/>
            <a:ext cx="92075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8690" name="Rectangle 2"/>
          <p:cNvSpPr>
            <a:spLocks noGrp="1" noChangeArrowheads="1"/>
          </p:cNvSpPr>
          <p:nvPr>
            <p:ph type="ctrTitle"/>
          </p:nvPr>
        </p:nvSpPr>
        <p:spPr>
          <a:xfrm>
            <a:off x="228600" y="2209800"/>
            <a:ext cx="7367736" cy="1090613"/>
          </a:xfrm>
          <a:effectLst>
            <a:outerShdw blurRad="50800" dist="38100" dir="2700000" rotWithShape="0">
              <a:srgbClr val="000000">
                <a:alpha val="42998"/>
              </a:srgbClr>
            </a:outerShdw>
          </a:effectLst>
        </p:spPr>
        <p:txBody>
          <a:bodyPr/>
          <a:lstStyle/>
          <a:p>
            <a:pPr algn="l" eaLnBrk="1" hangingPunct="1">
              <a:defRPr/>
            </a:pPr>
            <a:r>
              <a:rPr lang="en-US" sz="6000" dirty="0" err="1" smtClean="0">
                <a:solidFill>
                  <a:srgbClr val="FFFFFF"/>
                </a:solidFill>
                <a:ea typeface="ＭＳ Ｐゴシック" charset="0"/>
                <a:cs typeface="ＭＳ Ｐゴシック" charset="0"/>
              </a:rPr>
              <a:t>Pemikiran</a:t>
            </a:r>
            <a:r>
              <a:rPr lang="en-US" sz="6000" dirty="0" smtClean="0">
                <a:solidFill>
                  <a:srgbClr val="FFFFFF"/>
                </a:solidFill>
                <a:ea typeface="ＭＳ Ｐゴシック" charset="0"/>
                <a:cs typeface="ＭＳ Ｐゴシック" charset="0"/>
              </a:rPr>
              <a:t>      </a:t>
            </a:r>
            <a:r>
              <a:rPr lang="en-US" sz="6000" dirty="0" err="1" smtClean="0">
                <a:solidFill>
                  <a:srgbClr val="FFFFFF"/>
                </a:solidFill>
                <a:ea typeface="ＭＳ Ｐゴシック" charset="0"/>
                <a:cs typeface="ＭＳ Ｐゴシック" charset="0"/>
              </a:rPr>
              <a:t>Utama</a:t>
            </a:r>
            <a:r>
              <a:rPr lang="en-US" sz="6000" dirty="0" smtClean="0">
                <a:solidFill>
                  <a:srgbClr val="FFFFFF"/>
                </a:solidFill>
                <a:ea typeface="ＭＳ Ｐゴシック" charset="0"/>
                <a:cs typeface="ＭＳ Ｐゴシック" charset="0"/>
              </a:rPr>
              <a:t>:</a:t>
            </a:r>
            <a:endParaRPr lang="en-US" dirty="0">
              <a:solidFill>
                <a:srgbClr val="FFFFFF"/>
              </a:solidFill>
              <a:ea typeface="ＭＳ Ｐゴシック" charset="0"/>
              <a:cs typeface="ＭＳ Ｐゴシック" charset="0"/>
            </a:endParaRPr>
          </a:p>
        </p:txBody>
      </p:sp>
      <p:sp>
        <p:nvSpPr>
          <p:cNvPr id="1138691" name="Rectangle 3"/>
          <p:cNvSpPr>
            <a:spLocks noGrp="1" noChangeArrowheads="1"/>
          </p:cNvSpPr>
          <p:nvPr>
            <p:ph type="subTitle" idx="1"/>
          </p:nvPr>
        </p:nvSpPr>
        <p:spPr>
          <a:xfrm>
            <a:off x="998538" y="3429000"/>
            <a:ext cx="7389812" cy="3198813"/>
          </a:xfrm>
          <a:effectLst/>
        </p:spPr>
        <p:txBody>
          <a:bodyPr/>
          <a:lstStyle/>
          <a:p>
            <a:pPr eaLnBrk="1" hangingPunct="1">
              <a:buFont typeface="Wingdings" charset="0"/>
              <a:buNone/>
              <a:defRPr/>
            </a:pPr>
            <a:r>
              <a:rPr lang="en-US" sz="4400" b="1" dirty="0">
                <a:effectLst>
                  <a:outerShdw blurRad="38100" dist="38100" dir="2700000" algn="tl">
                    <a:srgbClr val="000000"/>
                  </a:outerShdw>
                </a:effectLst>
                <a:latin typeface="Arial" charset="0"/>
                <a:ea typeface="ＭＳ Ｐゴシック" charset="0"/>
                <a:cs typeface="ＭＳ Ｐゴシック" charset="0"/>
              </a:rPr>
              <a:t>Kita </a:t>
            </a:r>
            <a:r>
              <a:rPr lang="en-US" sz="4400" b="1" dirty="0" err="1">
                <a:effectLst>
                  <a:outerShdw blurRad="38100" dist="38100" dir="2700000" algn="tl">
                    <a:srgbClr val="000000"/>
                  </a:outerShdw>
                </a:effectLst>
                <a:latin typeface="Arial" charset="0"/>
                <a:ea typeface="ＭＳ Ｐゴシック" charset="0"/>
                <a:cs typeface="ＭＳ Ｐゴシック" charset="0"/>
              </a:rPr>
              <a:t>memulihkan</a:t>
            </a:r>
            <a:r>
              <a:rPr lang="en-US" sz="4400" b="1" dirty="0">
                <a:effectLst>
                  <a:outerShdw blurRad="38100" dist="38100" dir="2700000" algn="tl">
                    <a:srgbClr val="000000"/>
                  </a:outerShdw>
                </a:effectLst>
                <a:latin typeface="Arial" charset="0"/>
                <a:ea typeface="ＭＳ Ｐゴシック" charset="0"/>
                <a:cs typeface="ＭＳ Ｐゴシック" charset="0"/>
              </a:rPr>
              <a:t> </a:t>
            </a:r>
            <a:r>
              <a:rPr lang="en-US" sz="4400" b="1" dirty="0" err="1">
                <a:effectLst>
                  <a:outerShdw blurRad="38100" dist="38100" dir="2700000" algn="tl">
                    <a:srgbClr val="000000"/>
                  </a:outerShdw>
                </a:effectLst>
                <a:latin typeface="Arial" charset="0"/>
                <a:ea typeface="ＭＳ Ｐゴシック" charset="0"/>
                <a:cs typeface="ＭＳ Ｐゴシック" charset="0"/>
              </a:rPr>
              <a:t>anggota</a:t>
            </a:r>
            <a:r>
              <a:rPr lang="en-US" sz="4400" b="1" dirty="0">
                <a:effectLst>
                  <a:outerShdw blurRad="38100" dist="38100" dir="2700000" algn="tl">
                    <a:srgbClr val="000000"/>
                  </a:outerShdw>
                </a:effectLst>
                <a:latin typeface="Arial" charset="0"/>
                <a:ea typeface="ＭＳ Ｐゴシック" charset="0"/>
                <a:cs typeface="ＭＳ Ｐゴシック" charset="0"/>
              </a:rPr>
              <a:t> yang </a:t>
            </a:r>
            <a:r>
              <a:rPr lang="en-US" sz="4400" b="1" dirty="0" err="1">
                <a:effectLst>
                  <a:outerShdw blurRad="38100" dist="38100" dir="2700000" algn="tl">
                    <a:srgbClr val="000000"/>
                  </a:outerShdw>
                </a:effectLst>
                <a:latin typeface="Arial" charset="0"/>
                <a:ea typeface="ＭＳ Ｐゴシック" charset="0"/>
                <a:cs typeface="ＭＳ Ｐゴシック" charset="0"/>
              </a:rPr>
              <a:t>berdosa</a:t>
            </a:r>
            <a:r>
              <a:rPr lang="en-US" sz="4400" b="1" dirty="0">
                <a:effectLst>
                  <a:outerShdw blurRad="38100" dist="38100" dir="2700000" algn="tl">
                    <a:srgbClr val="000000"/>
                  </a:outerShdw>
                </a:effectLst>
                <a:latin typeface="Arial" charset="0"/>
                <a:ea typeface="ＭＳ Ｐゴシック" charset="0"/>
                <a:cs typeface="ＭＳ Ｐゴシック" charset="0"/>
              </a:rPr>
              <a:t> </a:t>
            </a:r>
            <a:r>
              <a:rPr lang="en-US" sz="4400" b="1" dirty="0" err="1">
                <a:effectLst>
                  <a:outerShdw blurRad="38100" dist="38100" dir="2700000" algn="tl">
                    <a:srgbClr val="000000"/>
                  </a:outerShdw>
                </a:effectLst>
                <a:latin typeface="Arial" charset="0"/>
                <a:ea typeface="ＭＳ Ｐゴシック" charset="0"/>
                <a:cs typeface="ＭＳ Ｐゴシック" charset="0"/>
              </a:rPr>
              <a:t>dengan</a:t>
            </a:r>
            <a:r>
              <a:rPr lang="en-US" sz="4400" b="1" dirty="0">
                <a:effectLst>
                  <a:outerShdw blurRad="38100" dist="38100" dir="2700000" algn="tl">
                    <a:srgbClr val="000000"/>
                  </a:outerShdw>
                </a:effectLst>
                <a:latin typeface="Arial" charset="0"/>
                <a:ea typeface="ＭＳ Ｐゴシック" charset="0"/>
                <a:cs typeface="ＭＳ Ｐゴシック" charset="0"/>
              </a:rPr>
              <a:t> </a:t>
            </a:r>
            <a:r>
              <a:rPr lang="en-US" sz="4400" b="1" dirty="0" err="1" smtClean="0">
                <a:effectLst>
                  <a:outerShdw blurRad="38100" dist="38100" dir="2700000" algn="tl">
                    <a:srgbClr val="000000"/>
                  </a:outerShdw>
                </a:effectLst>
                <a:latin typeface="Arial" charset="0"/>
                <a:ea typeface="ＭＳ Ｐゴシック" charset="0"/>
                <a:cs typeface="ＭＳ Ｐゴシック" charset="0"/>
              </a:rPr>
              <a:t>cara</a:t>
            </a:r>
            <a:r>
              <a:rPr lang="en-US" sz="4400" b="1" dirty="0" smtClean="0">
                <a:effectLst>
                  <a:outerShdw blurRad="38100" dist="38100" dir="2700000" algn="tl">
                    <a:srgbClr val="000000"/>
                  </a:outerShdw>
                </a:effectLst>
                <a:latin typeface="Arial" charset="0"/>
                <a:ea typeface="ＭＳ Ｐゴシック" charset="0"/>
                <a:cs typeface="ＭＳ Ｐゴシック" charset="0"/>
              </a:rPr>
              <a:t> </a:t>
            </a:r>
            <a:r>
              <a:rPr lang="en-US" sz="4400" b="1" dirty="0" err="1" smtClean="0">
                <a:effectLst>
                  <a:outerShdw blurRad="38100" dist="38100" dir="2700000" algn="tl">
                    <a:srgbClr val="000000"/>
                  </a:outerShdw>
                </a:effectLst>
                <a:latin typeface="Arial" charset="0"/>
                <a:ea typeface="ＭＳ Ｐゴシック" charset="0"/>
                <a:cs typeface="ＭＳ Ｐゴシック" charset="0"/>
              </a:rPr>
              <a:t>betul</a:t>
            </a:r>
            <a:r>
              <a:rPr lang="en-US" sz="4400" b="1" dirty="0" smtClean="0">
                <a:effectLst>
                  <a:outerShdw blurRad="38100" dist="38100" dir="2700000" algn="tl">
                    <a:srgbClr val="000000"/>
                  </a:outerShdw>
                </a:effectLst>
                <a:latin typeface="Arial" charset="0"/>
                <a:ea typeface="ＭＳ Ｐゴシック" charset="0"/>
                <a:cs typeface="ＭＳ Ｐゴシック" charset="0"/>
              </a:rPr>
              <a:t> </a:t>
            </a:r>
            <a:r>
              <a:rPr lang="en-US" sz="4400" b="1" dirty="0" err="1" smtClean="0">
                <a:solidFill>
                  <a:srgbClr val="FFFF00"/>
                </a:solidFill>
                <a:effectLst>
                  <a:outerShdw blurRad="38100" dist="38100" dir="2700000" algn="tl">
                    <a:srgbClr val="000000"/>
                  </a:outerShdw>
                </a:effectLst>
                <a:latin typeface="Arial" charset="0"/>
                <a:ea typeface="ＭＳ Ｐゴシック" charset="0"/>
                <a:cs typeface="ＭＳ Ｐゴシック" charset="0"/>
              </a:rPr>
              <a:t>kerana</a:t>
            </a:r>
            <a:r>
              <a:rPr lang="en-US" sz="4400" b="1" dirty="0" smtClean="0">
                <a:effectLst>
                  <a:outerShdw blurRad="38100" dist="38100" dir="2700000" algn="tl">
                    <a:srgbClr val="000000"/>
                  </a:outerShdw>
                </a:effectLst>
                <a:latin typeface="Arial" charset="0"/>
                <a:ea typeface="ＭＳ Ｐゴシック" charset="0"/>
                <a:cs typeface="ＭＳ Ｐゴシック" charset="0"/>
              </a:rPr>
              <a:t> </a:t>
            </a:r>
            <a:r>
              <a:rPr lang="en-US" sz="4400" b="1" dirty="0" err="1">
                <a:effectLst>
                  <a:outerShdw blurRad="38100" dist="38100" dir="2700000" algn="tl">
                    <a:srgbClr val="000000"/>
                  </a:outerShdw>
                </a:effectLst>
                <a:latin typeface="Arial" charset="0"/>
                <a:ea typeface="ＭＳ Ｐゴシック" charset="0"/>
                <a:cs typeface="ＭＳ Ｐゴシック" charset="0"/>
              </a:rPr>
              <a:t>kita</a:t>
            </a:r>
            <a:r>
              <a:rPr lang="en-US" sz="4400" b="1" dirty="0">
                <a:effectLst>
                  <a:outerShdw blurRad="38100" dist="38100" dir="2700000" algn="tl">
                    <a:srgbClr val="000000"/>
                  </a:outerShdw>
                </a:effectLst>
                <a:latin typeface="Arial" charset="0"/>
                <a:ea typeface="ＭＳ Ｐゴシック" charset="0"/>
                <a:cs typeface="ＭＳ Ｐゴシック" charset="0"/>
              </a:rPr>
              <a:t> </a:t>
            </a:r>
            <a:r>
              <a:rPr lang="en-US" sz="4400" b="1" dirty="0" err="1">
                <a:effectLst>
                  <a:outerShdw blurRad="38100" dist="38100" dir="2700000" algn="tl">
                    <a:srgbClr val="000000"/>
                  </a:outerShdw>
                </a:effectLst>
                <a:latin typeface="Arial" charset="0"/>
                <a:ea typeface="ＭＳ Ｐゴシック" charset="0"/>
                <a:cs typeface="ＭＳ Ｐゴシック" charset="0"/>
              </a:rPr>
              <a:t>bertindak</a:t>
            </a:r>
            <a:r>
              <a:rPr lang="en-US" sz="4400" b="1" dirty="0">
                <a:effectLst>
                  <a:outerShdw blurRad="38100" dist="38100" dir="2700000" algn="tl">
                    <a:srgbClr val="000000"/>
                  </a:outerShdw>
                </a:effectLst>
                <a:latin typeface="Arial" charset="0"/>
                <a:ea typeface="ＭＳ Ｐゴシック" charset="0"/>
                <a:cs typeface="ＭＳ Ｐゴシック" charset="0"/>
              </a:rPr>
              <a:t> </a:t>
            </a:r>
            <a:r>
              <a:rPr lang="en-US" sz="4400" b="1" dirty="0" err="1">
                <a:effectLst>
                  <a:outerShdw blurRad="38100" dist="38100" dir="2700000" algn="tl">
                    <a:srgbClr val="000000"/>
                  </a:outerShdw>
                </a:effectLst>
                <a:latin typeface="Arial" charset="0"/>
                <a:ea typeface="ＭＳ Ｐゴシック" charset="0"/>
                <a:cs typeface="ＭＳ Ｐゴシック" charset="0"/>
              </a:rPr>
              <a:t>atas</a:t>
            </a:r>
            <a:r>
              <a:rPr lang="en-US" sz="4400" b="1" dirty="0">
                <a:effectLst>
                  <a:outerShdw blurRad="38100" dist="38100" dir="2700000" algn="tl">
                    <a:srgbClr val="000000"/>
                  </a:outerShdw>
                </a:effectLst>
                <a:latin typeface="Arial" charset="0"/>
                <a:ea typeface="ＭＳ Ｐゴシック" charset="0"/>
                <a:cs typeface="ＭＳ Ｐゴシック" charset="0"/>
              </a:rPr>
              <a:t> </a:t>
            </a:r>
            <a:r>
              <a:rPr lang="en-US" sz="4400" b="1" dirty="0" err="1">
                <a:effectLst>
                  <a:outerShdw blurRad="38100" dist="38100" dir="2700000" algn="tl">
                    <a:srgbClr val="000000"/>
                  </a:outerShdw>
                </a:effectLst>
                <a:latin typeface="Arial" charset="0"/>
                <a:ea typeface="ＭＳ Ｐゴシック" charset="0"/>
                <a:cs typeface="ＭＳ Ｐゴシック" charset="0"/>
              </a:rPr>
              <a:t>nama</a:t>
            </a:r>
            <a:r>
              <a:rPr lang="en-US" sz="4400" b="1" dirty="0">
                <a:effectLst>
                  <a:outerShdw blurRad="38100" dist="38100" dir="2700000" algn="tl">
                    <a:srgbClr val="000000"/>
                  </a:outerShdw>
                </a:effectLst>
                <a:latin typeface="Arial" charset="0"/>
                <a:ea typeface="ＭＳ Ｐゴシック" charset="0"/>
                <a:cs typeface="ＭＳ Ｐゴシック" charset="0"/>
              </a:rPr>
              <a:t> Allah</a:t>
            </a:r>
          </a:p>
        </p:txBody>
      </p:sp>
      <p:sp>
        <p:nvSpPr>
          <p:cNvPr id="106502" name="Down Arrow 5"/>
          <p:cNvSpPr>
            <a:spLocks noChangeArrowheads="1"/>
          </p:cNvSpPr>
          <p:nvPr/>
        </p:nvSpPr>
        <p:spPr bwMode="auto">
          <a:xfrm>
            <a:off x="4038600" y="1447800"/>
            <a:ext cx="762000" cy="1752600"/>
          </a:xfrm>
          <a:prstGeom prst="downArrow">
            <a:avLst>
              <a:gd name="adj1" fmla="val 50000"/>
              <a:gd name="adj2" fmla="val 50004"/>
            </a:avLst>
          </a:prstGeom>
          <a:solidFill>
            <a:schemeClr val="accent1"/>
          </a:solidFill>
          <a:ln w="9525">
            <a:solidFill>
              <a:schemeClr val="tx1"/>
            </a:solidFill>
            <a:round/>
            <a:headEnd/>
            <a:tailEnd/>
          </a:ln>
        </p:spPr>
        <p:txBody>
          <a:bodyPr/>
          <a:lstStyle/>
          <a:p>
            <a:endParaRPr lang="en-US"/>
          </a:p>
        </p:txBody>
      </p:sp>
      <p:sp>
        <p:nvSpPr>
          <p:cNvPr id="5" name="Rectangle 2"/>
          <p:cNvSpPr txBox="1">
            <a:spLocks noChangeArrowheads="1"/>
          </p:cNvSpPr>
          <p:nvPr/>
        </p:nvSpPr>
        <p:spPr bwMode="auto">
          <a:xfrm>
            <a:off x="0" y="0"/>
            <a:ext cx="9144000" cy="1524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u="sng"/>
              <a:t>Ide Eksegesis</a:t>
            </a:r>
            <a:r>
              <a:rPr lang="en-US"/>
              <a:t>: </a:t>
            </a:r>
            <a:r>
              <a:rPr lang="en-US">
                <a:solidFill>
                  <a:srgbClr val="FFFF00"/>
                </a:solidFill>
              </a:rPr>
              <a:t>Alasan </a:t>
            </a:r>
            <a:r>
              <a:rPr lang="en-US"/>
              <a:t>gereja perlu memulihkan Kristen yang berdosa dengan benar karena pemulihan ini dilakukan sebagai perpanjangan dari otoritas Allah. </a:t>
            </a:r>
            <a:endParaRPr lang="en-US" b="1">
              <a:solidFill>
                <a:srgbClr val="FFFF00"/>
              </a:solidFill>
            </a:endParaRPr>
          </a:p>
        </p:txBody>
      </p:sp>
      <p:sp>
        <p:nvSpPr>
          <p:cNvPr id="109574" name="Text Box 15"/>
          <p:cNvSpPr txBox="1">
            <a:spLocks noChangeArrowheads="1"/>
          </p:cNvSpPr>
          <p:nvPr/>
        </p:nvSpPr>
        <p:spPr bwMode="auto">
          <a:xfrm>
            <a:off x="8393113" y="44450"/>
            <a:ext cx="715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tx2"/>
                </a:solidFill>
                <a:cs typeface="Arial" charset="0"/>
              </a:rPr>
              <a:t>34d</a:t>
            </a:r>
            <a:endParaRPr lang="en-US">
              <a:solidFill>
                <a:schemeClr val="tx2"/>
              </a:solidFill>
              <a:cs typeface="Arial"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06502"/>
                                        </p:tgtEl>
                                        <p:attrNameLst>
                                          <p:attrName>style.visibility</p:attrName>
                                        </p:attrNameLst>
                                      </p:cBhvr>
                                      <p:to>
                                        <p:strVal val="visible"/>
                                      </p:to>
                                    </p:set>
                                    <p:animEffect transition="in" filter="wipe(up)">
                                      <p:cBhvr>
                                        <p:cTn id="11" dur="500"/>
                                        <p:tgtEl>
                                          <p:spTgt spid="1065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38690"/>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386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p:bldP spid="1138691" grpId="0" build="p"/>
      <p:bldP spid="10650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4932363" y="3213100"/>
            <a:ext cx="4211637" cy="3644900"/>
          </a:xfrm>
          <a:solidFill>
            <a:srgbClr val="000514"/>
          </a:solidFill>
          <a:effectLst>
            <a:outerShdw dist="35921" dir="2700000" algn="ctr" rotWithShape="0">
              <a:srgbClr val="000000">
                <a:alpha val="74997"/>
              </a:srgbClr>
            </a:outerShdw>
          </a:effectLst>
        </p:spPr>
        <p:txBody>
          <a:bodyPr/>
          <a:lstStyle/>
          <a:p>
            <a:pPr eaLnBrk="1" hangingPunct="1"/>
            <a:r>
              <a:rPr lang="en-US" sz="3800" b="1" i="1" dirty="0" err="1">
                <a:solidFill>
                  <a:schemeClr val="bg1"/>
                </a:solidFill>
                <a:latin typeface="Arial" charset="0"/>
                <a:ea typeface="ＭＳ Ｐゴシック" charset="0"/>
              </a:rPr>
              <a:t>Bagaimana</a:t>
            </a:r>
            <a:r>
              <a:rPr lang="en-US" sz="3800" b="1" i="1" dirty="0">
                <a:solidFill>
                  <a:schemeClr val="bg1"/>
                </a:solidFill>
                <a:latin typeface="Arial" charset="0"/>
                <a:ea typeface="ＭＳ Ｐゴシック" charset="0"/>
              </a:rPr>
              <a:t> </a:t>
            </a:r>
            <a:r>
              <a:rPr lang="en-US" sz="3800" b="1" i="1" dirty="0" err="1">
                <a:solidFill>
                  <a:schemeClr val="bg1"/>
                </a:solidFill>
                <a:latin typeface="Arial" charset="0"/>
                <a:ea typeface="ＭＳ Ｐゴシック" charset="0"/>
              </a:rPr>
              <a:t>kita</a:t>
            </a:r>
            <a:r>
              <a:rPr lang="en-US" sz="3800" b="1" i="1" dirty="0">
                <a:solidFill>
                  <a:schemeClr val="bg1"/>
                </a:solidFill>
                <a:latin typeface="Arial" charset="0"/>
                <a:ea typeface="ＭＳ Ｐゴシック" charset="0"/>
              </a:rPr>
              <a:t> </a:t>
            </a:r>
            <a:r>
              <a:rPr lang="en-US" sz="3800" b="1" dirty="0" err="1">
                <a:solidFill>
                  <a:srgbClr val="FFFF43"/>
                </a:solidFill>
                <a:latin typeface="Arial" charset="0"/>
                <a:ea typeface="ＭＳ Ｐゴシック" charset="0"/>
              </a:rPr>
              <a:t>memulihkan</a:t>
            </a:r>
            <a:r>
              <a:rPr lang="en-US" sz="3800" b="1" dirty="0">
                <a:solidFill>
                  <a:schemeClr val="bg1"/>
                </a:solidFill>
                <a:latin typeface="Arial" charset="0"/>
                <a:ea typeface="ＭＳ Ｐゴシック" charset="0"/>
              </a:rPr>
              <a:t> </a:t>
            </a:r>
            <a:r>
              <a:rPr lang="en-US" sz="3800" b="1" dirty="0" err="1">
                <a:solidFill>
                  <a:schemeClr val="bg1"/>
                </a:solidFill>
                <a:latin typeface="Arial" charset="0"/>
                <a:ea typeface="ＭＳ Ｐゴシック" charset="0"/>
              </a:rPr>
              <a:t>pendosa</a:t>
            </a:r>
            <a:r>
              <a:rPr lang="en-US" sz="3800" b="1" dirty="0">
                <a:solidFill>
                  <a:schemeClr val="bg1"/>
                </a:solidFill>
                <a:latin typeface="Arial" charset="0"/>
                <a:ea typeface="ＭＳ Ｐゴシック" charset="0"/>
              </a:rPr>
              <a:t> Kristen </a:t>
            </a:r>
            <a:r>
              <a:rPr lang="en-US" sz="3800" b="1" dirty="0" err="1">
                <a:solidFill>
                  <a:schemeClr val="bg1"/>
                </a:solidFill>
                <a:latin typeface="Arial" charset="0"/>
                <a:ea typeface="ＭＳ Ｐゴシック" charset="0"/>
              </a:rPr>
              <a:t>dengan</a:t>
            </a:r>
            <a:r>
              <a:rPr lang="en-US" sz="3800" b="1" dirty="0">
                <a:solidFill>
                  <a:schemeClr val="bg1"/>
                </a:solidFill>
                <a:latin typeface="Arial" charset="0"/>
                <a:ea typeface="ＭＳ Ｐゴシック" charset="0"/>
              </a:rPr>
              <a:t> </a:t>
            </a:r>
            <a:r>
              <a:rPr lang="en-US" sz="3800" b="1" dirty="0" err="1" smtClean="0">
                <a:solidFill>
                  <a:schemeClr val="bg1"/>
                </a:solidFill>
                <a:latin typeface="Arial" charset="0"/>
                <a:ea typeface="ＭＳ Ｐゴシック" charset="0"/>
              </a:rPr>
              <a:t>cara</a:t>
            </a:r>
            <a:r>
              <a:rPr lang="en-US" sz="3800" b="1" dirty="0" smtClean="0">
                <a:solidFill>
                  <a:schemeClr val="bg1"/>
                </a:solidFill>
                <a:latin typeface="Arial" charset="0"/>
                <a:ea typeface="ＭＳ Ｐゴシック" charset="0"/>
              </a:rPr>
              <a:t> yang </a:t>
            </a:r>
            <a:r>
              <a:rPr lang="en-US" sz="3800" b="1" dirty="0" err="1" smtClean="0">
                <a:solidFill>
                  <a:schemeClr val="bg1"/>
                </a:solidFill>
                <a:latin typeface="Arial" charset="0"/>
                <a:ea typeface="ＭＳ Ｐゴシック" charset="0"/>
              </a:rPr>
              <a:t>betul</a:t>
            </a:r>
            <a:r>
              <a:rPr lang="en-US" sz="3800" b="1" dirty="0" smtClean="0">
                <a:solidFill>
                  <a:schemeClr val="bg1"/>
                </a:solidFill>
                <a:latin typeface="Arial" charset="0"/>
                <a:ea typeface="ＭＳ Ｐゴシック" charset="0"/>
              </a:rPr>
              <a:t>? </a:t>
            </a:r>
            <a:endParaRPr lang="en-US" sz="3800" dirty="0">
              <a:solidFill>
                <a:schemeClr val="tx1"/>
              </a:solidFill>
              <a:latin typeface="Times New Roman" charset="0"/>
              <a:ea typeface="ＭＳ Ｐゴシック" charset="0"/>
            </a:endParaRPr>
          </a:p>
        </p:txBody>
      </p:sp>
      <p:pic>
        <p:nvPicPr>
          <p:cNvPr id="144387" name="Picture 2" descr="mending_your_broken_heart.jpg"/>
          <p:cNvPicPr>
            <a:picLocks noChangeAspect="1"/>
          </p:cNvPicPr>
          <p:nvPr/>
        </p:nvPicPr>
        <p:blipFill>
          <a:blip r:embed="rId4">
            <a:extLst>
              <a:ext uri="{28A0092B-C50C-407E-A947-70E740481C1C}">
                <a14:useLocalDpi xmlns:a14="http://schemas.microsoft.com/office/drawing/2010/main" val="0"/>
              </a:ext>
            </a:extLst>
          </a:blip>
          <a:srcRect r="9390"/>
          <a:stretch>
            <a:fillRect/>
          </a:stretch>
        </p:blipFill>
        <p:spPr bwMode="auto">
          <a:xfrm>
            <a:off x="0" y="3357563"/>
            <a:ext cx="47466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ighting coupl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endParaRPr lang="en-US">
              <a:solidFill>
                <a:srgbClr val="000000"/>
              </a:solidFill>
              <a:latin typeface="Times New Roman" charset="0"/>
              <a:ea typeface="MS PGothic" charset="0"/>
            </a:endParaRPr>
          </a:p>
        </p:txBody>
      </p:sp>
      <p:sp>
        <p:nvSpPr>
          <p:cNvPr id="4096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b="1" i="1" smtClean="0">
                <a:solidFill>
                  <a:srgbClr val="FFFFFF"/>
                </a:solidFill>
                <a:cs typeface="Arial" charset="0"/>
              </a:rPr>
              <a:t>Pertanyaan Pertama Kita Hari Ini (untuk ayat 15-17)</a:t>
            </a:r>
            <a:endParaRPr lang="en-US" sz="2800" smtClean="0">
              <a:solidFill>
                <a:srgbClr val="000000"/>
              </a:solidFill>
              <a:latin typeface="Times New Roman" charset="0"/>
              <a:cs typeface="Arial" charset="0"/>
            </a:endParaRPr>
          </a:p>
        </p:txBody>
      </p:sp>
      <p:sp>
        <p:nvSpPr>
          <p:cNvPr id="144392" name="Text Box 15"/>
          <p:cNvSpPr txBox="1">
            <a:spLocks noChangeArrowheads="1"/>
          </p:cNvSpPr>
          <p:nvPr/>
        </p:nvSpPr>
        <p:spPr bwMode="auto">
          <a:xfrm>
            <a:off x="8466138" y="692150"/>
            <a:ext cx="714375"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latin typeface="Times New Roman" charset="0"/>
                <a:ea typeface="MS PGothic" charset="0"/>
              </a:rPr>
              <a:t>34d</a:t>
            </a:r>
            <a:endParaRPr lang="en-US">
              <a:solidFill>
                <a:srgbClr val="FFFFFF"/>
              </a:solidFill>
              <a:latin typeface="Times New Roman" charset="0"/>
              <a:ea typeface="MS PGothic" charset="0"/>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a:defRPr/>
            </a:pPr>
            <a:endParaRPr lang="en-US">
              <a:solidFill>
                <a:srgbClr val="000000"/>
              </a:solidFill>
              <a:cs typeface="+mn-cs"/>
            </a:endParaRPr>
          </a:p>
        </p:txBody>
      </p:sp>
      <p:sp>
        <p:nvSpPr>
          <p:cNvPr id="145410"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charset="0"/>
                <a:ea typeface="ＭＳ Ｐゴシック" charset="0"/>
              </a:rPr>
              <a:t>The Point of Verses 15-17</a:t>
            </a:r>
            <a:endParaRPr lang="en-US">
              <a:latin typeface="Times New Roman" charset="0"/>
              <a:ea typeface="ＭＳ Ｐゴシック" charset="0"/>
            </a:endParaRPr>
          </a:p>
        </p:txBody>
      </p:sp>
      <p:pic>
        <p:nvPicPr>
          <p:cNvPr id="145411" name="Picture 1" descr="reconcili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57388"/>
            <a:ext cx="5478463"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Text Box 3"/>
          <p:cNvSpPr txBox="1">
            <a:spLocks noChangeArrowheads="1"/>
          </p:cNvSpPr>
          <p:nvPr/>
        </p:nvSpPr>
        <p:spPr bwMode="auto">
          <a:xfrm>
            <a:off x="4500563" y="765175"/>
            <a:ext cx="45005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buFont typeface="Arial" charset="0"/>
              <a:buNone/>
            </a:pPr>
            <a:r>
              <a:rPr lang="en-US" sz="4600" b="1" dirty="0">
                <a:solidFill>
                  <a:srgbClr val="000000"/>
                </a:solidFill>
              </a:rPr>
              <a:t>I. </a:t>
            </a:r>
            <a:r>
              <a:rPr lang="en-US" sz="4600" b="1" dirty="0" err="1" smtClean="0">
                <a:solidFill>
                  <a:srgbClr val="000000"/>
                </a:solidFill>
              </a:rPr>
              <a:t>Mengutamakan</a:t>
            </a:r>
            <a:r>
              <a:rPr lang="en-US" sz="4600" b="1" dirty="0" smtClean="0">
                <a:solidFill>
                  <a:srgbClr val="000000"/>
                </a:solidFill>
              </a:rPr>
              <a:t> </a:t>
            </a:r>
            <a:r>
              <a:rPr lang="en-US" sz="4600" b="1" dirty="0" err="1" smtClean="0">
                <a:solidFill>
                  <a:srgbClr val="000000"/>
                </a:solidFill>
              </a:rPr>
              <a:t>keperibadian</a:t>
            </a:r>
            <a:r>
              <a:rPr lang="en-US" sz="4600" b="1" dirty="0" smtClean="0">
                <a:solidFill>
                  <a:srgbClr val="000000"/>
                </a:solidFill>
              </a:rPr>
              <a:t> </a:t>
            </a:r>
            <a:r>
              <a:rPr lang="en-US" sz="4600" b="1" dirty="0" err="1" smtClean="0">
                <a:solidFill>
                  <a:srgbClr val="000000"/>
                </a:solidFill>
              </a:rPr>
              <a:t>sehabis-habisnya</a:t>
            </a:r>
            <a:r>
              <a:rPr lang="en-US" sz="4600" b="1" dirty="0" smtClean="0">
                <a:solidFill>
                  <a:srgbClr val="000000"/>
                </a:solidFill>
              </a:rPr>
              <a:t>. </a:t>
            </a:r>
            <a:r>
              <a:rPr lang="en-US" altLang="ja-JP" sz="4600" b="1" dirty="0" smtClean="0">
                <a:solidFill>
                  <a:srgbClr val="000000"/>
                </a:solidFill>
              </a:rPr>
              <a:t>(</a:t>
            </a:r>
            <a:r>
              <a:rPr lang="en-US" altLang="ja-JP" sz="4600" b="1" dirty="0">
                <a:solidFill>
                  <a:srgbClr val="000000"/>
                </a:solidFill>
              </a:rPr>
              <a:t>15-17)</a:t>
            </a:r>
            <a:r>
              <a:rPr lang="en-US" altLang="ja-JP" sz="4800" b="1" dirty="0">
                <a:solidFill>
                  <a:srgbClr val="000000"/>
                </a:solidFill>
              </a:rPr>
              <a:t>.</a:t>
            </a:r>
            <a:r>
              <a:rPr lang="en-US" altLang="ja-JP" sz="4000" b="1" dirty="0">
                <a:solidFill>
                  <a:srgbClr val="000000"/>
                </a:solidFill>
                <a:latin typeface="Times New Roman" charset="0"/>
              </a:rPr>
              <a:t> </a:t>
            </a:r>
            <a:endParaRPr lang="en-US" sz="4000" b="1" dirty="0">
              <a:solidFill>
                <a:srgbClr val="000000"/>
              </a:solidFill>
              <a:latin typeface="Times New Roman" charset="0"/>
            </a:endParaRPr>
          </a:p>
        </p:txBody>
      </p:sp>
      <p:sp>
        <p:nvSpPr>
          <p:cNvPr id="7" name="Text Box 2"/>
          <p:cNvSpPr txBox="1">
            <a:spLocks noChangeArrowheads="1"/>
          </p:cNvSpPr>
          <p:nvPr/>
        </p:nvSpPr>
        <p:spPr bwMode="auto">
          <a:xfrm>
            <a:off x="8418513" y="-26988"/>
            <a:ext cx="762000" cy="457201"/>
          </a:xfrm>
          <a:prstGeom prst="rect">
            <a:avLst/>
          </a:prstGeom>
          <a:solidFill>
            <a:srgbClr val="000000"/>
          </a:solidFill>
          <a:ln>
            <a:noFill/>
          </a:ln>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b="1" kern="0" dirty="0" smtClean="0">
                <a:solidFill>
                  <a:srgbClr val="FFFFFF"/>
                </a:solidFill>
                <a:cs typeface="Arial" charset="0"/>
              </a:rPr>
              <a:t>34d</a:t>
            </a:r>
            <a:endParaRPr lang="en-US" b="1" kern="0" dirty="0">
              <a:solidFill>
                <a:srgbClr val="FFFFFF"/>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 descr="conflicresolu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67813"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7"/>
              </a:srgbClr>
            </a:outerShdw>
          </a:effectLst>
        </p:spPr>
        <p:txBody>
          <a:bodyPr/>
          <a:lstStyle/>
          <a:p>
            <a:pPr eaLnBrk="1" hangingPunct="1">
              <a:defRPr/>
            </a:pPr>
            <a:r>
              <a:rPr lang="en-US" sz="4000" b="1" i="1" dirty="0" err="1" smtClean="0">
                <a:solidFill>
                  <a:schemeClr val="bg1"/>
                </a:solidFill>
              </a:rPr>
              <a:t>Pertanyaan</a:t>
            </a:r>
            <a:r>
              <a:rPr lang="en-US" sz="4000" b="1" i="1" dirty="0" smtClean="0">
                <a:solidFill>
                  <a:schemeClr val="bg1"/>
                </a:solidFill>
              </a:rPr>
              <a:t> </a:t>
            </a:r>
            <a:r>
              <a:rPr lang="en-US" sz="4000" b="1" i="1" dirty="0" err="1" smtClean="0">
                <a:solidFill>
                  <a:schemeClr val="bg1"/>
                </a:solidFill>
              </a:rPr>
              <a:t>kedua</a:t>
            </a:r>
            <a:r>
              <a:rPr lang="en-US" sz="4000" b="1" i="1" dirty="0" smtClean="0">
                <a:solidFill>
                  <a:schemeClr val="bg1"/>
                </a:solidFill>
              </a:rPr>
              <a:t> </a:t>
            </a:r>
            <a:r>
              <a:rPr lang="en-US" sz="4000" b="1" i="1" dirty="0" err="1" smtClean="0">
                <a:solidFill>
                  <a:schemeClr val="bg1"/>
                </a:solidFill>
              </a:rPr>
              <a:t>kita</a:t>
            </a:r>
            <a:r>
              <a:rPr lang="en-US" sz="4000" b="1" i="1" dirty="0" smtClean="0">
                <a:solidFill>
                  <a:schemeClr val="bg1"/>
                </a:solidFill>
              </a:rPr>
              <a:t> </a:t>
            </a:r>
            <a:r>
              <a:rPr lang="en-US" sz="4000" b="1" i="1" dirty="0" err="1" smtClean="0">
                <a:solidFill>
                  <a:schemeClr val="bg1"/>
                </a:solidFill>
              </a:rPr>
              <a:t>terjawab</a:t>
            </a:r>
            <a:r>
              <a:rPr lang="en-US" sz="4000" b="1" i="1" dirty="0" smtClean="0">
                <a:solidFill>
                  <a:schemeClr val="bg1"/>
                </a:solidFill>
              </a:rPr>
              <a:t> di </a:t>
            </a:r>
            <a:r>
              <a:rPr lang="en-US" sz="4000" b="1" i="1" dirty="0" err="1" smtClean="0">
                <a:solidFill>
                  <a:schemeClr val="bg1"/>
                </a:solidFill>
              </a:rPr>
              <a:t>ayat</a:t>
            </a:r>
            <a:r>
              <a:rPr lang="en-US" sz="4000" b="1" i="1" dirty="0" smtClean="0">
                <a:solidFill>
                  <a:schemeClr val="bg1"/>
                </a:solidFill>
              </a:rPr>
              <a:t> 18-20</a:t>
            </a:r>
            <a:r>
              <a:rPr lang="en-US" sz="4000" b="1" i="1" dirty="0">
                <a:solidFill>
                  <a:schemeClr val="bg1"/>
                </a:solidFill>
              </a:rPr>
              <a:t>:</a:t>
            </a:r>
            <a:br>
              <a:rPr lang="en-US" sz="4000" b="1" i="1" dirty="0">
                <a:solidFill>
                  <a:schemeClr val="bg1"/>
                </a:solidFill>
              </a:rPr>
            </a:br>
            <a:r>
              <a:rPr lang="en-US" sz="4000" b="1" i="1" dirty="0" err="1">
                <a:solidFill>
                  <a:srgbClr val="FFFF43"/>
                </a:solidFill>
              </a:rPr>
              <a:t>M</a:t>
            </a:r>
            <a:r>
              <a:rPr lang="en-US" sz="4000" b="1" i="1" dirty="0" err="1" smtClean="0">
                <a:solidFill>
                  <a:srgbClr val="FFFF43"/>
                </a:solidFill>
              </a:rPr>
              <a:t>engapa</a:t>
            </a:r>
            <a:r>
              <a:rPr lang="en-US" sz="4000" b="1" dirty="0" smtClean="0">
                <a:solidFill>
                  <a:schemeClr val="bg1"/>
                </a:solidFill>
              </a:rPr>
              <a:t> </a:t>
            </a:r>
            <a:r>
              <a:rPr lang="en-US" sz="4000" b="1" dirty="0" err="1" smtClean="0">
                <a:solidFill>
                  <a:schemeClr val="bg1"/>
                </a:solidFill>
              </a:rPr>
              <a:t>kita</a:t>
            </a:r>
            <a:r>
              <a:rPr lang="en-US" sz="4000" b="1" dirty="0" smtClean="0">
                <a:solidFill>
                  <a:schemeClr val="bg1"/>
                </a:solidFill>
              </a:rPr>
              <a:t> </a:t>
            </a:r>
            <a:r>
              <a:rPr lang="en-US" sz="4000" b="1" dirty="0" err="1" smtClean="0">
                <a:solidFill>
                  <a:schemeClr val="bg1"/>
                </a:solidFill>
              </a:rPr>
              <a:t>perlu</a:t>
            </a:r>
            <a:r>
              <a:rPr lang="en-US" sz="4000" b="1" dirty="0" smtClean="0">
                <a:solidFill>
                  <a:schemeClr val="bg1"/>
                </a:solidFill>
              </a:rPr>
              <a:t> </a:t>
            </a:r>
            <a:r>
              <a:rPr lang="en-US" sz="4000" b="1" dirty="0" err="1" smtClean="0">
                <a:solidFill>
                  <a:schemeClr val="bg1"/>
                </a:solidFill>
              </a:rPr>
              <a:t>memulihkan</a:t>
            </a:r>
            <a:r>
              <a:rPr lang="en-US" sz="4000" b="1" dirty="0" smtClean="0">
                <a:solidFill>
                  <a:schemeClr val="bg1"/>
                </a:solidFill>
              </a:rPr>
              <a:t> </a:t>
            </a:r>
            <a:r>
              <a:rPr lang="en-US" sz="4000" b="1" dirty="0" err="1" smtClean="0">
                <a:solidFill>
                  <a:schemeClr val="bg1"/>
                </a:solidFill>
              </a:rPr>
              <a:t>pendosa</a:t>
            </a:r>
            <a:r>
              <a:rPr lang="en-US" sz="4000" b="1" dirty="0" smtClean="0">
                <a:solidFill>
                  <a:schemeClr val="bg1"/>
                </a:solidFill>
              </a:rPr>
              <a:t> Kristen </a:t>
            </a:r>
            <a:r>
              <a:rPr lang="en-US" sz="4000" b="1" dirty="0" err="1" smtClean="0">
                <a:solidFill>
                  <a:schemeClr val="bg1"/>
                </a:solidFill>
              </a:rPr>
              <a:t>dengan</a:t>
            </a:r>
            <a:r>
              <a:rPr lang="en-US" sz="4000" b="1" dirty="0" smtClean="0">
                <a:solidFill>
                  <a:schemeClr val="bg1"/>
                </a:solidFill>
              </a:rPr>
              <a:t> </a:t>
            </a:r>
            <a:r>
              <a:rPr lang="en-US" sz="4000" b="1" dirty="0" err="1" smtClean="0">
                <a:solidFill>
                  <a:schemeClr val="bg1"/>
                </a:solidFill>
              </a:rPr>
              <a:t>cara</a:t>
            </a:r>
            <a:r>
              <a:rPr lang="en-US" sz="4000" b="1" dirty="0" smtClean="0">
                <a:solidFill>
                  <a:schemeClr val="bg1"/>
                </a:solidFill>
              </a:rPr>
              <a:t> </a:t>
            </a:r>
            <a:r>
              <a:rPr lang="en-US" sz="4000" b="1" dirty="0" err="1" smtClean="0">
                <a:solidFill>
                  <a:schemeClr val="bg1"/>
                </a:solidFill>
              </a:rPr>
              <a:t>betul</a:t>
            </a:r>
            <a:r>
              <a:rPr lang="en-US" sz="4000" b="1" dirty="0" smtClean="0">
                <a:solidFill>
                  <a:schemeClr val="bg1"/>
                </a:solidFill>
              </a:rPr>
              <a:t>?</a:t>
            </a:r>
            <a:endParaRPr lang="en-US" sz="3600" b="1" dirty="0">
              <a:solidFill>
                <a:schemeClr val="bg1"/>
              </a:solidFill>
              <a:latin typeface="Times New Roman" charset="0"/>
            </a:endParaRPr>
          </a:p>
        </p:txBody>
      </p:sp>
      <p:sp>
        <p:nvSpPr>
          <p:cNvPr id="110595" name="Text Box 15"/>
          <p:cNvSpPr txBox="1">
            <a:spLocks noChangeArrowheads="1"/>
          </p:cNvSpPr>
          <p:nvPr/>
        </p:nvSpPr>
        <p:spPr bwMode="auto">
          <a:xfrm>
            <a:off x="8299450" y="76200"/>
            <a:ext cx="714375" cy="4619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34d</a:t>
            </a:r>
            <a:endParaRPr lang="en-US">
              <a:solidFill>
                <a:srgbClr val="FFFFFF"/>
              </a:solidFill>
              <a:cs typeface="Arial"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1" descr="unitycooperation1-300x2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535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4" name="Rectangle 2"/>
          <p:cNvSpPr>
            <a:spLocks noGrp="1" noChangeArrowheads="1"/>
          </p:cNvSpPr>
          <p:nvPr>
            <p:ph type="title" idx="4294967295"/>
          </p:nvPr>
        </p:nvSpPr>
        <p:spPr>
          <a:xfrm>
            <a:off x="2484438" y="1196975"/>
            <a:ext cx="4770437" cy="1895475"/>
          </a:xfrm>
        </p:spPr>
        <p:txBody>
          <a:bodyPr/>
          <a:lstStyle/>
          <a:p>
            <a:pPr eaLnBrk="1" hangingPunct="1"/>
            <a:r>
              <a:rPr lang="en-US" b="1" dirty="0" err="1" smtClean="0">
                <a:latin typeface="Arial" charset="0"/>
                <a:ea typeface="ＭＳ Ｐゴシック" charset="0"/>
              </a:rPr>
              <a:t>Tumpuan</a:t>
            </a:r>
            <a:r>
              <a:rPr lang="en-US" b="1" dirty="0" smtClean="0">
                <a:latin typeface="Arial" charset="0"/>
                <a:ea typeface="ＭＳ Ｐゴシック" charset="0"/>
              </a:rPr>
              <a:t> </a:t>
            </a:r>
            <a:r>
              <a:rPr lang="en-US" b="1" dirty="0" err="1">
                <a:latin typeface="Arial" charset="0"/>
                <a:ea typeface="ＭＳ Ｐゴシック" charset="0"/>
              </a:rPr>
              <a:t>ayat</a:t>
            </a:r>
            <a:r>
              <a:rPr lang="en-US" b="1" dirty="0">
                <a:latin typeface="Arial" charset="0"/>
                <a:ea typeface="ＭＳ Ｐゴシック" charset="0"/>
              </a:rPr>
              <a:t> 18-20</a:t>
            </a:r>
            <a:endParaRPr lang="en-US" dirty="0">
              <a:latin typeface="Times New Roman" charset="0"/>
              <a:ea typeface="ＭＳ Ｐゴシック" charset="0"/>
            </a:endParaRPr>
          </a:p>
        </p:txBody>
      </p:sp>
      <p:sp>
        <p:nvSpPr>
          <p:cNvPr id="1078275" name="Text Box 3"/>
          <p:cNvSpPr txBox="1">
            <a:spLocks noChangeArrowheads="1"/>
          </p:cNvSpPr>
          <p:nvPr/>
        </p:nvSpPr>
        <p:spPr bwMode="auto">
          <a:xfrm>
            <a:off x="1979613" y="3036888"/>
            <a:ext cx="6048375"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buFont typeface="Arial" charset="0"/>
              <a:buNone/>
            </a:pPr>
            <a:r>
              <a:rPr lang="en-US" sz="3400" b="1" dirty="0">
                <a:solidFill>
                  <a:srgbClr val="000000"/>
                </a:solidFill>
              </a:rPr>
              <a:t>II. </a:t>
            </a:r>
            <a:r>
              <a:rPr lang="en-US" sz="3400" b="1" dirty="0" err="1" smtClean="0">
                <a:solidFill>
                  <a:srgbClr val="000000"/>
                </a:solidFill>
              </a:rPr>
              <a:t>Sebab</a:t>
            </a:r>
            <a:r>
              <a:rPr lang="en-US" sz="3400" b="1" dirty="0" smtClean="0">
                <a:solidFill>
                  <a:srgbClr val="000000"/>
                </a:solidFill>
              </a:rPr>
              <a:t> </a:t>
            </a:r>
            <a:r>
              <a:rPr lang="en-US" sz="3400" b="1" dirty="0" err="1">
                <a:solidFill>
                  <a:srgbClr val="000000"/>
                </a:solidFill>
              </a:rPr>
              <a:t>gereja</a:t>
            </a:r>
            <a:r>
              <a:rPr lang="en-US" sz="3400" b="1" dirty="0">
                <a:solidFill>
                  <a:srgbClr val="000000"/>
                </a:solidFill>
              </a:rPr>
              <a:t> </a:t>
            </a:r>
            <a:r>
              <a:rPr lang="en-US" sz="3400" b="1" dirty="0" err="1">
                <a:solidFill>
                  <a:srgbClr val="000000"/>
                </a:solidFill>
              </a:rPr>
              <a:t>dapat</a:t>
            </a:r>
            <a:r>
              <a:rPr lang="en-US" sz="3400" b="1" dirty="0">
                <a:solidFill>
                  <a:srgbClr val="000000"/>
                </a:solidFill>
              </a:rPr>
              <a:t> </a:t>
            </a:r>
            <a:r>
              <a:rPr lang="en-US" sz="3400" b="1" dirty="0" err="1">
                <a:solidFill>
                  <a:srgbClr val="000000"/>
                </a:solidFill>
              </a:rPr>
              <a:t>memulihkan</a:t>
            </a:r>
            <a:r>
              <a:rPr lang="en-US" sz="3400" b="1" dirty="0">
                <a:solidFill>
                  <a:srgbClr val="000000"/>
                </a:solidFill>
              </a:rPr>
              <a:t> </a:t>
            </a:r>
            <a:r>
              <a:rPr lang="en-US" sz="3400" b="1" dirty="0" err="1">
                <a:solidFill>
                  <a:srgbClr val="000000"/>
                </a:solidFill>
              </a:rPr>
              <a:t>atau</a:t>
            </a:r>
            <a:r>
              <a:rPr lang="en-US" sz="3400" b="1" dirty="0">
                <a:solidFill>
                  <a:srgbClr val="000000"/>
                </a:solidFill>
              </a:rPr>
              <a:t> </a:t>
            </a:r>
            <a:r>
              <a:rPr lang="en-US" sz="3400" b="1" dirty="0" err="1">
                <a:solidFill>
                  <a:srgbClr val="000000"/>
                </a:solidFill>
              </a:rPr>
              <a:t>terus</a:t>
            </a:r>
            <a:r>
              <a:rPr lang="en-US" sz="3400" b="1" dirty="0">
                <a:solidFill>
                  <a:srgbClr val="000000"/>
                </a:solidFill>
              </a:rPr>
              <a:t> </a:t>
            </a:r>
            <a:r>
              <a:rPr lang="en-US" sz="3400" b="1" dirty="0" err="1">
                <a:solidFill>
                  <a:srgbClr val="000000"/>
                </a:solidFill>
              </a:rPr>
              <a:t>mendekati</a:t>
            </a:r>
            <a:r>
              <a:rPr lang="en-US" sz="3400" b="1" dirty="0">
                <a:solidFill>
                  <a:srgbClr val="000000"/>
                </a:solidFill>
              </a:rPr>
              <a:t> orang Kristen yang </a:t>
            </a:r>
            <a:r>
              <a:rPr lang="en-US" sz="3400" b="1" dirty="0" err="1">
                <a:solidFill>
                  <a:srgbClr val="000000"/>
                </a:solidFill>
              </a:rPr>
              <a:t>berdosa</a:t>
            </a:r>
            <a:r>
              <a:rPr lang="en-US" sz="3400" b="1" dirty="0">
                <a:solidFill>
                  <a:srgbClr val="000000"/>
                </a:solidFill>
              </a:rPr>
              <a:t>, </a:t>
            </a:r>
            <a:r>
              <a:rPr lang="en-US" sz="3400" b="1" dirty="0" err="1" smtClean="0">
                <a:solidFill>
                  <a:srgbClr val="000000"/>
                </a:solidFill>
              </a:rPr>
              <a:t>kerana</a:t>
            </a:r>
            <a:r>
              <a:rPr lang="en-US" sz="3400" b="1" dirty="0" smtClean="0">
                <a:solidFill>
                  <a:srgbClr val="000000"/>
                </a:solidFill>
              </a:rPr>
              <a:t> </a:t>
            </a:r>
            <a:r>
              <a:rPr lang="en-US" sz="3400" b="1" dirty="0" err="1">
                <a:solidFill>
                  <a:srgbClr val="000000"/>
                </a:solidFill>
              </a:rPr>
              <a:t>gereja</a:t>
            </a:r>
            <a:r>
              <a:rPr lang="en-US" sz="3400" b="1" dirty="0">
                <a:solidFill>
                  <a:srgbClr val="000000"/>
                </a:solidFill>
              </a:rPr>
              <a:t> </a:t>
            </a:r>
            <a:r>
              <a:rPr lang="en-US" sz="3400" b="1" dirty="0" err="1">
                <a:solidFill>
                  <a:srgbClr val="000000"/>
                </a:solidFill>
              </a:rPr>
              <a:t>berfungsi</a:t>
            </a:r>
            <a:r>
              <a:rPr lang="en-US" sz="3400" b="1" dirty="0">
                <a:solidFill>
                  <a:srgbClr val="000000"/>
                </a:solidFill>
              </a:rPr>
              <a:t> </a:t>
            </a:r>
            <a:r>
              <a:rPr lang="en-US" sz="3400" b="1" dirty="0" err="1">
                <a:solidFill>
                  <a:srgbClr val="000000"/>
                </a:solidFill>
              </a:rPr>
              <a:t>sebagai</a:t>
            </a:r>
            <a:r>
              <a:rPr lang="en-US" sz="3400" b="1" dirty="0">
                <a:solidFill>
                  <a:srgbClr val="000000"/>
                </a:solidFill>
              </a:rPr>
              <a:t> </a:t>
            </a:r>
            <a:r>
              <a:rPr lang="en-US" sz="3400" b="1" dirty="0" err="1" smtClean="0">
                <a:solidFill>
                  <a:srgbClr val="000000"/>
                </a:solidFill>
              </a:rPr>
              <a:t>sebahagian</a:t>
            </a:r>
            <a:r>
              <a:rPr lang="en-US" sz="3400" b="1" dirty="0" smtClean="0">
                <a:solidFill>
                  <a:srgbClr val="000000"/>
                </a:solidFill>
              </a:rPr>
              <a:t> </a:t>
            </a:r>
            <a:r>
              <a:rPr lang="en-US" sz="3400" b="1" dirty="0" err="1">
                <a:solidFill>
                  <a:srgbClr val="000000"/>
                </a:solidFill>
              </a:rPr>
              <a:t>dari</a:t>
            </a:r>
            <a:r>
              <a:rPr lang="en-US" sz="3400" b="1" dirty="0">
                <a:solidFill>
                  <a:srgbClr val="000000"/>
                </a:solidFill>
              </a:rPr>
              <a:t> </a:t>
            </a:r>
            <a:r>
              <a:rPr lang="en-US" sz="3400" b="1" u="sng" dirty="0" err="1" smtClean="0">
                <a:solidFill>
                  <a:srgbClr val="000090"/>
                </a:solidFill>
              </a:rPr>
              <a:t>kewibawaan</a:t>
            </a:r>
            <a:r>
              <a:rPr lang="en-US" sz="3400" b="1" u="sng" dirty="0" smtClean="0">
                <a:solidFill>
                  <a:srgbClr val="000090"/>
                </a:solidFill>
              </a:rPr>
              <a:t> </a:t>
            </a:r>
            <a:r>
              <a:rPr lang="en-US" sz="3400" b="1" dirty="0" err="1">
                <a:solidFill>
                  <a:srgbClr val="000000"/>
                </a:solidFill>
              </a:rPr>
              <a:t>Tuhan</a:t>
            </a:r>
            <a:r>
              <a:rPr lang="en-US" sz="3400" b="1" dirty="0">
                <a:solidFill>
                  <a:srgbClr val="000000"/>
                </a:solidFill>
              </a:rPr>
              <a:t>! </a:t>
            </a:r>
          </a:p>
        </p:txBody>
      </p:sp>
      <p:sp>
        <p:nvSpPr>
          <p:cNvPr id="5" name="Rectangle 2"/>
          <p:cNvSpPr txBox="1">
            <a:spLocks noChangeArrowheads="1"/>
          </p:cNvSpPr>
          <p:nvPr/>
        </p:nvSpPr>
        <p:spPr bwMode="auto">
          <a:xfrm>
            <a:off x="-3108" y="0"/>
            <a:ext cx="9144000" cy="1317848"/>
          </a:xfrm>
          <a:prstGeom prst="rect">
            <a:avLst/>
          </a:prstGeom>
          <a:noFill/>
          <a:ln>
            <a:noFill/>
          </a:ln>
          <a:effectLst/>
          <a:extLst>
            <a:ext uri="{FAA26D3D-D897-4be2-8F04-BA451C77F1D7}">
              <ma14:placeholderFlag xmlns:ma14="http://schemas.microsoft.com/office/mac/drawingml/2011/main" val="1"/>
            </a:ext>
          </a:extLst>
        </p:spPr>
        <p:txBody>
          <a:bodyPr anchor="b"/>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a:lstStyle>
          <a:p>
            <a:pPr eaLnBrk="1" hangingPunct="1">
              <a:defRPr/>
            </a:pPr>
            <a:r>
              <a:rPr lang="en-US" sz="4000" b="1" i="1" dirty="0" err="1">
                <a:solidFill>
                  <a:srgbClr val="FFFF43"/>
                </a:solidFill>
                <a:effectLst>
                  <a:glow rad="139700">
                    <a:srgbClr val="000000"/>
                  </a:glow>
                </a:effectLst>
                <a:latin typeface="Arial" charset="0"/>
                <a:ea typeface="ＭＳ Ｐゴシック" charset="0"/>
              </a:rPr>
              <a:t>Mengapa</a:t>
            </a:r>
            <a:r>
              <a:rPr lang="en-US" sz="4000" b="1" i="1" dirty="0">
                <a:solidFill>
                  <a:srgbClr val="FFFFFF"/>
                </a:solidFill>
                <a:effectLst>
                  <a:glow rad="139700">
                    <a:srgbClr val="000000"/>
                  </a:glow>
                </a:effectLst>
                <a:latin typeface="Arial" charset="0"/>
                <a:ea typeface="ＭＳ Ｐゴシック" charset="0"/>
              </a:rPr>
              <a:t> </a:t>
            </a:r>
            <a:r>
              <a:rPr lang="en-US" sz="4000" b="1" i="1" dirty="0" err="1">
                <a:solidFill>
                  <a:srgbClr val="FFFFFF"/>
                </a:solidFill>
                <a:effectLst>
                  <a:glow rad="139700">
                    <a:srgbClr val="000000"/>
                  </a:glow>
                </a:effectLst>
                <a:latin typeface="Arial" charset="0"/>
                <a:ea typeface="ＭＳ Ｐゴシック" charset="0"/>
              </a:rPr>
              <a:t>kita</a:t>
            </a:r>
            <a:r>
              <a:rPr lang="en-US" sz="4000" b="1" i="1" dirty="0">
                <a:solidFill>
                  <a:srgbClr val="FFFFFF"/>
                </a:solidFill>
                <a:effectLst>
                  <a:glow rad="139700">
                    <a:srgbClr val="000000"/>
                  </a:glow>
                </a:effectLst>
                <a:latin typeface="Arial" charset="0"/>
                <a:ea typeface="ＭＳ Ｐゴシック" charset="0"/>
              </a:rPr>
              <a:t> </a:t>
            </a:r>
            <a:r>
              <a:rPr lang="en-US" sz="4000" b="1" i="1" dirty="0" err="1">
                <a:solidFill>
                  <a:srgbClr val="FFFFFF"/>
                </a:solidFill>
                <a:effectLst>
                  <a:glow rad="139700">
                    <a:srgbClr val="000000"/>
                  </a:glow>
                </a:effectLst>
                <a:latin typeface="Arial" charset="0"/>
                <a:ea typeface="ＭＳ Ｐゴシック" charset="0"/>
              </a:rPr>
              <a:t>perlu</a:t>
            </a:r>
            <a:r>
              <a:rPr lang="en-US" sz="4000" b="1" i="1" dirty="0">
                <a:solidFill>
                  <a:srgbClr val="FFFFFF"/>
                </a:solidFill>
                <a:effectLst>
                  <a:glow rad="139700">
                    <a:srgbClr val="000000"/>
                  </a:glow>
                </a:effectLst>
                <a:latin typeface="Arial" charset="0"/>
                <a:ea typeface="ＭＳ Ｐゴシック" charset="0"/>
              </a:rPr>
              <a:t> </a:t>
            </a:r>
            <a:r>
              <a:rPr lang="en-US" sz="4000" b="1" i="1" dirty="0" err="1">
                <a:solidFill>
                  <a:srgbClr val="FFFFFF"/>
                </a:solidFill>
                <a:effectLst>
                  <a:glow rad="139700">
                    <a:srgbClr val="000000"/>
                  </a:glow>
                </a:effectLst>
                <a:latin typeface="Arial" charset="0"/>
                <a:ea typeface="ＭＳ Ｐゴシック" charset="0"/>
              </a:rPr>
              <a:t>memulihkan</a:t>
            </a:r>
            <a:r>
              <a:rPr lang="en-US" sz="4000" b="1" i="1" dirty="0">
                <a:solidFill>
                  <a:srgbClr val="FFFFFF"/>
                </a:solidFill>
                <a:effectLst>
                  <a:glow rad="139700">
                    <a:srgbClr val="000000"/>
                  </a:glow>
                </a:effectLst>
                <a:latin typeface="Arial" charset="0"/>
                <a:ea typeface="ＭＳ Ｐゴシック" charset="0"/>
              </a:rPr>
              <a:t> </a:t>
            </a:r>
            <a:r>
              <a:rPr lang="en-US" sz="4000" b="1" i="1" dirty="0" err="1">
                <a:solidFill>
                  <a:srgbClr val="FFFFFF"/>
                </a:solidFill>
                <a:effectLst>
                  <a:glow rad="139700">
                    <a:srgbClr val="000000"/>
                  </a:glow>
                </a:effectLst>
                <a:latin typeface="Arial" charset="0"/>
                <a:ea typeface="ＭＳ Ｐゴシック" charset="0"/>
              </a:rPr>
              <a:t>pendosa</a:t>
            </a:r>
            <a:r>
              <a:rPr lang="en-US" sz="4000" b="1" i="1" dirty="0">
                <a:solidFill>
                  <a:srgbClr val="FFFFFF"/>
                </a:solidFill>
                <a:effectLst>
                  <a:glow rad="139700">
                    <a:srgbClr val="000000"/>
                  </a:glow>
                </a:effectLst>
                <a:latin typeface="Arial" charset="0"/>
                <a:ea typeface="ＭＳ Ｐゴシック" charset="0"/>
              </a:rPr>
              <a:t> Kristen </a:t>
            </a:r>
            <a:r>
              <a:rPr lang="en-US" sz="4000" b="1" i="1" dirty="0" err="1">
                <a:solidFill>
                  <a:srgbClr val="FFFFFF"/>
                </a:solidFill>
                <a:effectLst>
                  <a:glow rad="139700">
                    <a:srgbClr val="000000"/>
                  </a:glow>
                </a:effectLst>
                <a:latin typeface="Arial" charset="0"/>
                <a:ea typeface="ＭＳ Ｐゴシック" charset="0"/>
              </a:rPr>
              <a:t>dengan</a:t>
            </a:r>
            <a:r>
              <a:rPr lang="en-US" sz="4000" b="1" i="1" dirty="0">
                <a:solidFill>
                  <a:srgbClr val="FFFFFF"/>
                </a:solidFill>
                <a:effectLst>
                  <a:glow rad="139700">
                    <a:srgbClr val="000000"/>
                  </a:glow>
                </a:effectLst>
                <a:latin typeface="Arial" charset="0"/>
                <a:ea typeface="ＭＳ Ｐゴシック" charset="0"/>
              </a:rPr>
              <a:t> </a:t>
            </a:r>
            <a:r>
              <a:rPr lang="en-US" sz="4000" b="1" i="1" dirty="0" err="1">
                <a:solidFill>
                  <a:srgbClr val="FFFFFF"/>
                </a:solidFill>
                <a:effectLst>
                  <a:glow rad="139700">
                    <a:srgbClr val="000000"/>
                  </a:glow>
                </a:effectLst>
                <a:latin typeface="Arial" charset="0"/>
                <a:ea typeface="ＭＳ Ｐゴシック" charset="0"/>
              </a:rPr>
              <a:t>benar</a:t>
            </a:r>
            <a:r>
              <a:rPr lang="en-US" sz="4000" b="1" i="1" dirty="0">
                <a:solidFill>
                  <a:srgbClr val="FFFFFF"/>
                </a:solidFill>
                <a:effectLst>
                  <a:glow rad="139700">
                    <a:srgbClr val="000000"/>
                  </a:glow>
                </a:effectLst>
                <a:latin typeface="Arial" charset="0"/>
                <a:ea typeface="ＭＳ Ｐゴシック" charset="0"/>
              </a:rPr>
              <a:t>?</a:t>
            </a:r>
            <a:endParaRPr lang="en-US" sz="3600" b="1" dirty="0">
              <a:solidFill>
                <a:srgbClr val="FFFFFF"/>
              </a:solidFill>
              <a:effectLst>
                <a:glow rad="139700">
                  <a:srgbClr val="000000"/>
                </a:glow>
              </a:effectLst>
              <a:latin typeface="Times New Roman" charset="0"/>
              <a:ea typeface="ＭＳ Ｐゴシック"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noChangeArrowheads="1"/>
          </p:cNvSpPr>
          <p:nvPr>
            <p:ph type="dt" sz="quarter" idx="10"/>
          </p:nvPr>
        </p:nvSpPr>
        <p:spPr/>
        <p:txBody>
          <a:bodyPr/>
          <a:lstStyle/>
          <a:p>
            <a:pPr>
              <a:defRPr/>
            </a:pPr>
            <a:endParaRPr lang="en-US"/>
          </a:p>
        </p:txBody>
      </p:sp>
      <p:sp>
        <p:nvSpPr>
          <p:cNvPr id="6" name="Footer Placeholder 5"/>
          <p:cNvSpPr>
            <a:spLocks noGrp="1" noChangeArrowheads="1"/>
          </p:cNvSpPr>
          <p:nvPr>
            <p:ph type="ftr" sz="quarter" idx="11"/>
          </p:nvPr>
        </p:nvSpPr>
        <p:spPr/>
        <p:txBody>
          <a:bodyPr/>
          <a:lstStyle/>
          <a:p>
            <a:pPr>
              <a:defRPr/>
            </a:pPr>
            <a:endParaRPr lang="en-US"/>
          </a:p>
        </p:txBody>
      </p:sp>
      <p:sp>
        <p:nvSpPr>
          <p:cNvPr id="77827" name="Rectangle 2"/>
          <p:cNvSpPr>
            <a:spLocks noGrp="1" noChangeArrowheads="1"/>
          </p:cNvSpPr>
          <p:nvPr>
            <p:ph type="ctrTitle"/>
          </p:nvPr>
        </p:nvSpPr>
        <p:spPr>
          <a:xfrm>
            <a:off x="107504" y="228600"/>
            <a:ext cx="8350696" cy="762000"/>
          </a:xfrm>
          <a:solidFill>
            <a:schemeClr val="accent6">
              <a:lumMod val="20000"/>
              <a:lumOff val="80000"/>
            </a:schemeClr>
          </a:solidFill>
        </p:spPr>
        <p:txBody>
          <a:bodyPr/>
          <a:lstStyle/>
          <a:p>
            <a:pPr eaLnBrk="1" hangingPunct="1">
              <a:defRPr/>
            </a:pPr>
            <a:r>
              <a:rPr lang="en-US" sz="4000" u="sng" dirty="0" err="1" smtClean="0">
                <a:latin typeface="Arial"/>
                <a:ea typeface="ＭＳ Ｐゴシック" charset="0"/>
                <a:cs typeface="Arial"/>
              </a:rPr>
              <a:t>Kepentinggan</a:t>
            </a:r>
            <a:r>
              <a:rPr lang="en-US" sz="4000" dirty="0">
                <a:latin typeface="Arial"/>
                <a:ea typeface="ＭＳ Ｐゴシック" charset="0"/>
                <a:cs typeface="Arial"/>
              </a:rPr>
              <a:t> </a:t>
            </a:r>
            <a:r>
              <a:rPr lang="en-US" sz="4000" dirty="0" err="1" smtClean="0">
                <a:latin typeface="Arial"/>
                <a:ea typeface="ＭＳ Ｐゴシック" charset="0"/>
                <a:cs typeface="Arial"/>
              </a:rPr>
              <a:t>pemikiran</a:t>
            </a:r>
            <a:r>
              <a:rPr lang="en-US" sz="4000" dirty="0" smtClean="0">
                <a:latin typeface="Arial"/>
                <a:ea typeface="ＭＳ Ｐゴシック" charset="0"/>
                <a:cs typeface="Arial"/>
              </a:rPr>
              <a:t> </a:t>
            </a:r>
            <a:r>
              <a:rPr lang="en-US" sz="4000" dirty="0" err="1" smtClean="0">
                <a:latin typeface="Arial"/>
                <a:ea typeface="ＭＳ Ｐゴシック" charset="0"/>
                <a:cs typeface="Arial"/>
              </a:rPr>
              <a:t>utama</a:t>
            </a:r>
            <a:r>
              <a:rPr lang="en-US" sz="4000" u="sng" dirty="0" smtClean="0">
                <a:latin typeface="Arial"/>
                <a:ea typeface="ＭＳ Ｐゴシック" charset="0"/>
                <a:cs typeface="Arial"/>
              </a:rPr>
              <a:t> </a:t>
            </a:r>
            <a:endParaRPr lang="en-US" sz="4000" dirty="0">
              <a:latin typeface="Arial"/>
              <a:ea typeface="ＭＳ Ｐゴシック" charset="0"/>
              <a:cs typeface="Arial"/>
            </a:endParaRPr>
          </a:p>
        </p:txBody>
      </p:sp>
      <p:sp>
        <p:nvSpPr>
          <p:cNvPr id="77828" name="Rectangle 3"/>
          <p:cNvSpPr>
            <a:spLocks noGrp="1" noChangeArrowheads="1"/>
          </p:cNvSpPr>
          <p:nvPr>
            <p:ph type="subTitle" idx="1"/>
          </p:nvPr>
        </p:nvSpPr>
        <p:spPr>
          <a:xfrm>
            <a:off x="76200" y="1371600"/>
            <a:ext cx="8991600" cy="5334000"/>
          </a:xfrm>
          <a:solidFill>
            <a:schemeClr val="accent6">
              <a:lumMod val="20000"/>
              <a:lumOff val="80000"/>
            </a:schemeClr>
          </a:solidFill>
        </p:spPr>
        <p:txBody>
          <a:bodyPr/>
          <a:lstStyle/>
          <a:p>
            <a:pPr eaLnBrk="1" hangingPunct="1">
              <a:buFont typeface="Wingdings" charset="0"/>
              <a:buNone/>
              <a:defRPr/>
            </a:pPr>
            <a:r>
              <a:rPr lang="ja-JP" altLang="en-US" sz="2800" b="1" dirty="0">
                <a:latin typeface="Arial"/>
                <a:ea typeface="ＭＳ Ｐゴシック" charset="0"/>
                <a:cs typeface="Arial"/>
              </a:rPr>
              <a:t>“</a:t>
            </a:r>
            <a:r>
              <a:rPr lang="en-US" altLang="ja-JP" sz="2800" b="1" dirty="0" err="1" smtClean="0">
                <a:latin typeface="Arial"/>
                <a:ea typeface="ＭＳ Ｐゴシック" charset="0"/>
                <a:cs typeface="Arial"/>
              </a:rPr>
              <a:t>Penumpuan</a:t>
            </a:r>
            <a:r>
              <a:rPr lang="en-US" altLang="ja-JP" sz="2800" b="1" dirty="0" smtClean="0">
                <a:latin typeface="Arial"/>
                <a:ea typeface="ＭＳ Ｐゴシック" charset="0"/>
                <a:cs typeface="Arial"/>
              </a:rPr>
              <a:t> </a:t>
            </a:r>
            <a:r>
              <a:rPr lang="en-US" altLang="ja-JP" sz="2800" b="1" dirty="0" err="1">
                <a:latin typeface="Arial"/>
                <a:ea typeface="ＭＳ Ｐゴシック" charset="0"/>
                <a:cs typeface="Arial"/>
              </a:rPr>
              <a:t>utama</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dari</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definisi</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kita</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tentang</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khotbah</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ekspositori</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ialah</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bahwa</a:t>
            </a:r>
            <a:r>
              <a:rPr lang="en-US" altLang="ja-JP" sz="2800" b="1" dirty="0">
                <a:latin typeface="Arial"/>
                <a:ea typeface="ＭＳ Ｐゴシック" charset="0"/>
                <a:cs typeface="Arial"/>
              </a:rPr>
              <a:t> </a:t>
            </a:r>
            <a:r>
              <a:rPr lang="ja-JP" altLang="en-US" sz="2800" b="1" dirty="0">
                <a:latin typeface="Arial"/>
                <a:ea typeface="ＭＳ Ｐゴシック" charset="0"/>
                <a:cs typeface="Arial"/>
              </a:rPr>
              <a:t>‘</a:t>
            </a:r>
            <a:r>
              <a:rPr lang="en-US" altLang="ja-JP" sz="2800" b="1" dirty="0" err="1">
                <a:latin typeface="Arial"/>
                <a:ea typeface="ＭＳ Ｐゴシック" charset="0"/>
                <a:cs typeface="Arial"/>
              </a:rPr>
              <a:t>khotbah</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ekspositori</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adalah</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komunikasi</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dari</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suatu</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konsep</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Alkitabiah</a:t>
            </a:r>
            <a:r>
              <a:rPr lang="en-US" altLang="ja-JP" sz="2800" b="1" dirty="0">
                <a:latin typeface="Arial"/>
                <a:ea typeface="ＭＳ Ｐゴシック" charset="0"/>
                <a:cs typeface="Arial"/>
              </a:rPr>
              <a:t>.</a:t>
            </a:r>
            <a:r>
              <a:rPr lang="ja-JP" altLang="en-US" sz="2800" b="1" dirty="0">
                <a:latin typeface="Arial"/>
                <a:ea typeface="ＭＳ Ｐゴシック" charset="0"/>
                <a:cs typeface="Arial"/>
              </a:rPr>
              <a:t>’</a:t>
            </a:r>
            <a:r>
              <a:rPr lang="en-US" altLang="ja-JP" sz="2800" b="1" dirty="0">
                <a:latin typeface="Arial"/>
                <a:ea typeface="ＭＳ Ｐゴシック" charset="0"/>
                <a:cs typeface="Arial"/>
              </a:rPr>
              <a:t> </a:t>
            </a:r>
            <a:r>
              <a:rPr lang="en-US" altLang="ja-JP" sz="2800" b="1" dirty="0" err="1" smtClean="0">
                <a:latin typeface="Arial"/>
                <a:ea typeface="ＭＳ Ｐゴシック" charset="0"/>
                <a:cs typeface="Arial"/>
              </a:rPr>
              <a:t>Definisi</a:t>
            </a:r>
            <a:r>
              <a:rPr lang="en-US" altLang="ja-JP" sz="2800" b="1" dirty="0" smtClean="0">
                <a:latin typeface="Arial"/>
                <a:ea typeface="ＭＳ Ｐゴシック" charset="0"/>
                <a:cs typeface="Arial"/>
              </a:rPr>
              <a:t> </a:t>
            </a:r>
            <a:r>
              <a:rPr lang="en-US" altLang="ja-JP" sz="2800" b="1" dirty="0" err="1">
                <a:latin typeface="Arial"/>
                <a:ea typeface="ＭＳ Ｐゴシック" charset="0"/>
                <a:cs typeface="Arial"/>
              </a:rPr>
              <a:t>tersebut</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menekankan</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sesuatu</a:t>
            </a:r>
            <a:r>
              <a:rPr lang="en-US" altLang="ja-JP" sz="2800" b="1" dirty="0">
                <a:latin typeface="Arial"/>
                <a:ea typeface="ＭＳ Ｐゴシック" charset="0"/>
                <a:cs typeface="Arial"/>
              </a:rPr>
              <a:t> yang </a:t>
            </a:r>
            <a:r>
              <a:rPr lang="en-US" altLang="ja-JP" sz="2800" b="1" dirty="0" err="1">
                <a:latin typeface="Arial"/>
                <a:ea typeface="ＭＳ Ｐゴシック" charset="0"/>
                <a:cs typeface="Arial"/>
              </a:rPr>
              <a:t>sudah</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jelas</a:t>
            </a:r>
            <a:r>
              <a:rPr lang="en-US" altLang="ja-JP" sz="2800" b="1" dirty="0">
                <a:latin typeface="Arial"/>
                <a:ea typeface="ＭＳ Ｐゴシック" charset="0"/>
                <a:cs typeface="Arial"/>
              </a:rPr>
              <a:t>. </a:t>
            </a:r>
            <a:r>
              <a:rPr lang="en-US" altLang="ja-JP" sz="2800" b="1" u="sng" dirty="0" err="1">
                <a:latin typeface="Arial"/>
                <a:ea typeface="ＭＳ Ｐゴシック" charset="0"/>
                <a:cs typeface="Arial"/>
              </a:rPr>
              <a:t>Sebuah</a:t>
            </a:r>
            <a:r>
              <a:rPr lang="en-US" altLang="ja-JP" sz="2800" b="1" u="sng" dirty="0">
                <a:latin typeface="Arial"/>
                <a:ea typeface="ＭＳ Ｐゴシック" charset="0"/>
                <a:cs typeface="Arial"/>
              </a:rPr>
              <a:t> </a:t>
            </a:r>
            <a:r>
              <a:rPr lang="en-US" altLang="ja-JP" sz="2800" b="1" u="sng" dirty="0" err="1">
                <a:latin typeface="Arial"/>
                <a:ea typeface="ＭＳ Ｐゴシック" charset="0"/>
                <a:cs typeface="Arial"/>
              </a:rPr>
              <a:t>khotbah</a:t>
            </a:r>
            <a:r>
              <a:rPr lang="en-US" altLang="ja-JP" sz="2800" b="1" u="sng" dirty="0">
                <a:latin typeface="Arial"/>
                <a:ea typeface="ＭＳ Ｐゴシック" charset="0"/>
                <a:cs typeface="Arial"/>
              </a:rPr>
              <a:t> </a:t>
            </a:r>
            <a:r>
              <a:rPr lang="en-US" altLang="ja-JP" sz="2800" b="1" u="sng" dirty="0" err="1" smtClean="0">
                <a:latin typeface="Arial"/>
                <a:ea typeface="ＭＳ Ｐゴシック" charset="0"/>
                <a:cs typeface="Arial"/>
              </a:rPr>
              <a:t>haruslah</a:t>
            </a:r>
            <a:r>
              <a:rPr lang="en-US" altLang="ja-JP" sz="2800" b="1" u="sng" dirty="0" smtClean="0">
                <a:latin typeface="Arial"/>
                <a:ea typeface="ＭＳ Ｐゴシック" charset="0"/>
                <a:cs typeface="Arial"/>
              </a:rPr>
              <a:t> </a:t>
            </a:r>
            <a:r>
              <a:rPr lang="en-US" altLang="ja-JP" sz="2800" b="1" u="sng" dirty="0" err="1" smtClean="0">
                <a:latin typeface="Arial"/>
                <a:ea typeface="ＭＳ Ｐゴシック" charset="0"/>
                <a:cs typeface="Arial"/>
              </a:rPr>
              <a:t>bagai</a:t>
            </a:r>
            <a:r>
              <a:rPr lang="en-US" altLang="ja-JP" sz="2800" b="1" u="sng" dirty="0" smtClean="0">
                <a:latin typeface="Arial"/>
                <a:ea typeface="ＭＳ Ｐゴシック" charset="0"/>
                <a:cs typeface="Arial"/>
              </a:rPr>
              <a:t> </a:t>
            </a:r>
            <a:r>
              <a:rPr lang="en-US" altLang="ja-JP" sz="2800" b="1" u="sng" dirty="0" err="1" smtClean="0">
                <a:latin typeface="Arial"/>
                <a:ea typeface="ＭＳ Ｐゴシック" charset="0"/>
                <a:cs typeface="Arial"/>
              </a:rPr>
              <a:t>satu</a:t>
            </a:r>
            <a:r>
              <a:rPr lang="en-US" altLang="ja-JP" sz="2800" b="1" u="sng" dirty="0" smtClean="0">
                <a:latin typeface="Arial"/>
                <a:ea typeface="ＭＳ Ｐゴシック" charset="0"/>
                <a:cs typeface="Arial"/>
              </a:rPr>
              <a:t> das </a:t>
            </a:r>
            <a:r>
              <a:rPr lang="ja-JP" altLang="en-US" sz="2800" b="1" u="sng" dirty="0" smtClean="0">
                <a:latin typeface="Arial"/>
                <a:ea typeface="ＭＳ Ｐゴシック" charset="0"/>
                <a:cs typeface="Arial"/>
              </a:rPr>
              <a:t>‘</a:t>
            </a:r>
            <a:r>
              <a:rPr lang="en-MY" altLang="ja-JP" sz="2800" b="1" u="sng" dirty="0" err="1" smtClean="0">
                <a:latin typeface="Arial"/>
                <a:ea typeface="ＭＳ Ｐゴシック" charset="0"/>
                <a:cs typeface="Arial"/>
              </a:rPr>
              <a:t>tembakan</a:t>
            </a:r>
            <a:r>
              <a:rPr lang="ja-JP" altLang="en-US" sz="2800" b="1" u="sng" dirty="0" smtClean="0">
                <a:latin typeface="Arial"/>
                <a:ea typeface="ＭＳ Ｐゴシック" charset="0"/>
                <a:cs typeface="Arial"/>
              </a:rPr>
              <a:t>’</a:t>
            </a:r>
            <a:r>
              <a:rPr lang="en-US" altLang="ja-JP" sz="2800" b="1" u="sng" dirty="0" smtClean="0">
                <a:latin typeface="Arial"/>
                <a:ea typeface="ＭＳ Ｐゴシック" charset="0"/>
                <a:cs typeface="Arial"/>
              </a:rPr>
              <a:t> </a:t>
            </a:r>
            <a:r>
              <a:rPr lang="en-US" altLang="ja-JP" sz="2800" b="1" u="sng" dirty="0" err="1">
                <a:latin typeface="Arial"/>
                <a:ea typeface="ＭＳ Ｐゴシック" charset="0"/>
                <a:cs typeface="Arial"/>
              </a:rPr>
              <a:t>dan</a:t>
            </a:r>
            <a:r>
              <a:rPr lang="en-US" altLang="ja-JP" sz="2800" b="1" u="sng" dirty="0">
                <a:latin typeface="Arial"/>
                <a:ea typeface="ＭＳ Ｐゴシック" charset="0"/>
                <a:cs typeface="Arial"/>
              </a:rPr>
              <a:t> </a:t>
            </a:r>
            <a:r>
              <a:rPr lang="en-US" altLang="ja-JP" sz="2800" b="1" u="sng" dirty="0" err="1">
                <a:latin typeface="Arial"/>
                <a:ea typeface="ＭＳ Ｐゴシック" charset="0"/>
                <a:cs typeface="Arial"/>
              </a:rPr>
              <a:t>bukan</a:t>
            </a:r>
            <a:r>
              <a:rPr lang="en-US" altLang="ja-JP" sz="2800" b="1" u="sng" dirty="0">
                <a:latin typeface="Arial"/>
                <a:ea typeface="ＭＳ Ｐゴシック" charset="0"/>
                <a:cs typeface="Arial"/>
              </a:rPr>
              <a:t> </a:t>
            </a:r>
            <a:r>
              <a:rPr lang="ja-JP" altLang="en-US" sz="2800" b="1" u="sng" dirty="0">
                <a:latin typeface="Arial"/>
                <a:ea typeface="ＭＳ Ｐゴシック" charset="0"/>
                <a:cs typeface="Arial"/>
              </a:rPr>
              <a:t>‘</a:t>
            </a:r>
            <a:r>
              <a:rPr lang="en-US" altLang="ja-JP" sz="2800" b="1" u="sng" dirty="0" err="1">
                <a:latin typeface="Arial"/>
                <a:ea typeface="ＭＳ Ｐゴシック" charset="0"/>
                <a:cs typeface="Arial"/>
              </a:rPr>
              <a:t>satu</a:t>
            </a:r>
            <a:r>
              <a:rPr lang="en-US" altLang="ja-JP" sz="2800" b="1" u="sng" dirty="0">
                <a:latin typeface="Arial"/>
                <a:ea typeface="ＭＳ Ｐゴシック" charset="0"/>
                <a:cs typeface="Arial"/>
              </a:rPr>
              <a:t> </a:t>
            </a:r>
            <a:r>
              <a:rPr lang="en-US" altLang="ja-JP" sz="2800" b="1" u="sng" dirty="0" err="1">
                <a:latin typeface="Arial"/>
                <a:ea typeface="ＭＳ Ｐゴシック" charset="0"/>
                <a:cs typeface="Arial"/>
              </a:rPr>
              <a:t>rentetan</a:t>
            </a:r>
            <a:r>
              <a:rPr lang="en-US" altLang="ja-JP" sz="2800" b="1" u="sng" dirty="0">
                <a:latin typeface="Arial"/>
                <a:ea typeface="ＭＳ Ｐゴシック" charset="0"/>
                <a:cs typeface="Arial"/>
              </a:rPr>
              <a:t> </a:t>
            </a:r>
            <a:r>
              <a:rPr lang="en-US" altLang="ja-JP" sz="2800" b="1" u="sng" dirty="0" err="1">
                <a:latin typeface="Arial"/>
                <a:ea typeface="ＭＳ Ｐゴシック" charset="0"/>
                <a:cs typeface="Arial"/>
              </a:rPr>
              <a:t>tembakan</a:t>
            </a:r>
            <a:r>
              <a:rPr lang="en-US" altLang="ja-JP" sz="2800" b="1" dirty="0">
                <a:latin typeface="Arial"/>
                <a:ea typeface="ＭＳ Ｐゴシック" charset="0"/>
                <a:cs typeface="Arial"/>
              </a:rPr>
              <a:t>.</a:t>
            </a:r>
            <a:r>
              <a:rPr lang="ja-JP" altLang="en-US" sz="2800" b="1" dirty="0">
                <a:latin typeface="Arial"/>
                <a:ea typeface="ＭＳ Ｐゴシック" charset="0"/>
                <a:cs typeface="Arial"/>
              </a:rPr>
              <a:t>’</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Secara</a:t>
            </a:r>
            <a:r>
              <a:rPr lang="en-US" altLang="ja-JP" sz="2800" b="1" dirty="0">
                <a:latin typeface="Arial"/>
                <a:ea typeface="ＭＳ Ｐゴシック" charset="0"/>
                <a:cs typeface="Arial"/>
              </a:rPr>
              <a:t> ideal </a:t>
            </a:r>
            <a:r>
              <a:rPr lang="en-US" altLang="ja-JP" sz="2800" b="1" dirty="0" err="1">
                <a:latin typeface="Arial"/>
                <a:ea typeface="ＭＳ Ｐゴシック" charset="0"/>
                <a:cs typeface="Arial"/>
              </a:rPr>
              <a:t>setiap</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khotbah</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adalah</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penjelasan</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penafsiran</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atau</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aplikasi</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dari</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satu</a:t>
            </a:r>
            <a:r>
              <a:rPr lang="en-US" altLang="ja-JP" sz="2800" b="1" dirty="0">
                <a:latin typeface="Arial"/>
                <a:ea typeface="ＭＳ Ｐゴシック" charset="0"/>
                <a:cs typeface="Arial"/>
              </a:rPr>
              <a:t> </a:t>
            </a:r>
            <a:r>
              <a:rPr lang="en-US" altLang="ja-JP" sz="2800" b="1" dirty="0" err="1" smtClean="0">
                <a:latin typeface="Arial"/>
                <a:ea typeface="ＭＳ Ｐゴシック" charset="0"/>
                <a:cs typeface="Arial"/>
              </a:rPr>
              <a:t>pemikiran</a:t>
            </a:r>
            <a:r>
              <a:rPr lang="en-US" altLang="ja-JP" sz="2800" b="1" dirty="0" smtClean="0">
                <a:latin typeface="Arial"/>
                <a:ea typeface="ＭＳ Ｐゴシック" charset="0"/>
                <a:cs typeface="Arial"/>
              </a:rPr>
              <a:t> </a:t>
            </a:r>
            <a:r>
              <a:rPr lang="en-US" altLang="ja-JP" sz="2800" b="1" dirty="0">
                <a:latin typeface="Arial"/>
                <a:ea typeface="ＭＳ Ｐゴシック" charset="0"/>
                <a:cs typeface="Arial"/>
              </a:rPr>
              <a:t>yang </a:t>
            </a:r>
            <a:r>
              <a:rPr lang="en-US" altLang="ja-JP" sz="2800" b="1" dirty="0" err="1">
                <a:latin typeface="Arial"/>
                <a:ea typeface="ＭＳ Ｐゴシック" charset="0"/>
                <a:cs typeface="Arial"/>
              </a:rPr>
              <a:t>dominan</a:t>
            </a:r>
            <a:r>
              <a:rPr lang="en-US" altLang="ja-JP" sz="2800" b="1" dirty="0">
                <a:latin typeface="Arial"/>
                <a:ea typeface="ＭＳ Ｐゴシック" charset="0"/>
                <a:cs typeface="Arial"/>
              </a:rPr>
              <a:t> yang </a:t>
            </a:r>
            <a:r>
              <a:rPr lang="en-US" altLang="ja-JP" sz="2800" b="1" dirty="0" err="1">
                <a:latin typeface="Arial"/>
                <a:ea typeface="ＭＳ Ｐゴシック" charset="0"/>
                <a:cs typeface="Arial"/>
              </a:rPr>
              <a:t>didukung</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oleh</a:t>
            </a:r>
            <a:r>
              <a:rPr lang="en-US" altLang="ja-JP" sz="2800" b="1" dirty="0">
                <a:latin typeface="Arial"/>
                <a:ea typeface="ＭＳ Ｐゴシック" charset="0"/>
                <a:cs typeface="Arial"/>
              </a:rPr>
              <a:t> </a:t>
            </a:r>
            <a:r>
              <a:rPr lang="en-US" altLang="ja-JP" sz="2800" b="1" dirty="0" err="1" smtClean="0">
                <a:latin typeface="Arial"/>
                <a:ea typeface="ＭＳ Ｐゴシック" charset="0"/>
                <a:cs typeface="Arial"/>
              </a:rPr>
              <a:t>pemikiran</a:t>
            </a:r>
            <a:r>
              <a:rPr lang="en-US" altLang="ja-JP" sz="2800" b="1" dirty="0" smtClean="0">
                <a:latin typeface="Arial"/>
                <a:ea typeface="ＭＳ Ｐゴシック" charset="0"/>
                <a:cs typeface="Arial"/>
              </a:rPr>
              <a:t> </a:t>
            </a:r>
            <a:r>
              <a:rPr lang="en-US" altLang="ja-JP" sz="2800" b="1" dirty="0" err="1">
                <a:latin typeface="Arial"/>
                <a:ea typeface="ＭＳ Ｐゴシック" charset="0"/>
                <a:cs typeface="Arial"/>
              </a:rPr>
              <a:t>pendukung</a:t>
            </a:r>
            <a:r>
              <a:rPr lang="en-US" altLang="ja-JP" sz="2800" b="1" dirty="0">
                <a:latin typeface="Arial"/>
                <a:ea typeface="ＭＳ Ｐゴシック" charset="0"/>
                <a:cs typeface="Arial"/>
              </a:rPr>
              <a:t> yang lain; </a:t>
            </a:r>
            <a:r>
              <a:rPr lang="en-US" altLang="ja-JP" sz="2800" b="1" dirty="0" err="1">
                <a:latin typeface="Arial"/>
                <a:ea typeface="ＭＳ Ｐゴシック" charset="0"/>
                <a:cs typeface="Arial"/>
              </a:rPr>
              <a:t>semua</a:t>
            </a:r>
            <a:r>
              <a:rPr lang="en-US" altLang="ja-JP" sz="2800" b="1" dirty="0">
                <a:latin typeface="Arial"/>
                <a:ea typeface="ＭＳ Ｐゴシック" charset="0"/>
                <a:cs typeface="Arial"/>
              </a:rPr>
              <a:t> </a:t>
            </a:r>
            <a:r>
              <a:rPr lang="en-US" altLang="ja-JP" sz="2800" b="1" dirty="0" err="1" smtClean="0">
                <a:latin typeface="Arial"/>
                <a:ea typeface="ＭＳ Ｐゴシック" charset="0"/>
                <a:cs typeface="Arial"/>
              </a:rPr>
              <a:t>diperoleh</a:t>
            </a:r>
            <a:r>
              <a:rPr lang="en-US" altLang="ja-JP" sz="2800" b="1" dirty="0" smtClean="0">
                <a:latin typeface="Arial"/>
                <a:ea typeface="ＭＳ Ｐゴシック" charset="0"/>
                <a:cs typeface="Arial"/>
              </a:rPr>
              <a:t> </a:t>
            </a:r>
            <a:r>
              <a:rPr lang="en-US" altLang="ja-JP" sz="2800" b="1" dirty="0" err="1">
                <a:latin typeface="Arial"/>
                <a:ea typeface="ＭＳ Ｐゴシック" charset="0"/>
                <a:cs typeface="Arial"/>
              </a:rPr>
              <a:t>dari</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satu</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atau</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beberapa</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bagian</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dari</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Firman</a:t>
            </a:r>
            <a:r>
              <a:rPr lang="en-US" altLang="ja-JP" sz="2800" b="1" dirty="0">
                <a:latin typeface="Arial"/>
                <a:ea typeface="ＭＳ Ｐゴシック" charset="0"/>
                <a:cs typeface="Arial"/>
              </a:rPr>
              <a:t> </a:t>
            </a:r>
            <a:r>
              <a:rPr lang="en-US" altLang="ja-JP" sz="2800" b="1" dirty="0" err="1">
                <a:latin typeface="Arial"/>
                <a:ea typeface="ＭＳ Ｐゴシック" charset="0"/>
                <a:cs typeface="Arial"/>
              </a:rPr>
              <a:t>Tuhan</a:t>
            </a:r>
            <a:r>
              <a:rPr lang="ja-JP" altLang="en-US" sz="2800" b="1" dirty="0">
                <a:latin typeface="Arial"/>
                <a:ea typeface="ＭＳ Ｐゴシック" charset="0"/>
                <a:cs typeface="Arial"/>
              </a:rPr>
              <a:t>”</a:t>
            </a:r>
            <a:r>
              <a:rPr lang="en-US" altLang="ja-JP" sz="2800" b="1" dirty="0">
                <a:latin typeface="Arial"/>
                <a:ea typeface="ＭＳ Ｐゴシック" charset="0"/>
                <a:cs typeface="Arial"/>
              </a:rPr>
              <a:t> </a:t>
            </a:r>
          </a:p>
          <a:p>
            <a:pPr eaLnBrk="1" hangingPunct="1">
              <a:buFont typeface="Wingdings" charset="0"/>
              <a:buNone/>
              <a:defRPr/>
            </a:pPr>
            <a:r>
              <a:rPr lang="en-US" sz="2000" b="1" dirty="0">
                <a:latin typeface="Arial"/>
                <a:ea typeface="ＭＳ Ｐゴシック" charset="0"/>
                <a:cs typeface="Arial"/>
              </a:rPr>
              <a:t>        (Haddon Robinson, </a:t>
            </a:r>
            <a:r>
              <a:rPr lang="en-US" sz="2000" b="1" i="1" dirty="0">
                <a:latin typeface="Arial"/>
                <a:ea typeface="ＭＳ Ｐゴシック" charset="0"/>
                <a:cs typeface="Arial"/>
              </a:rPr>
              <a:t>Biblical Preaching (</a:t>
            </a:r>
            <a:r>
              <a:rPr lang="en-US" sz="2000" b="1" i="1" dirty="0" err="1">
                <a:latin typeface="Arial"/>
                <a:ea typeface="ＭＳ Ｐゴシック" charset="0"/>
                <a:cs typeface="Arial"/>
              </a:rPr>
              <a:t>Khotbah</a:t>
            </a:r>
            <a:r>
              <a:rPr lang="en-US" sz="2000" b="1" i="1" dirty="0">
                <a:latin typeface="Arial"/>
                <a:ea typeface="ＭＳ Ｐゴシック" charset="0"/>
                <a:cs typeface="Arial"/>
              </a:rPr>
              <a:t> </a:t>
            </a:r>
            <a:r>
              <a:rPr lang="en-US" sz="2000" b="1" i="1" dirty="0" err="1">
                <a:latin typeface="Arial"/>
                <a:ea typeface="ＭＳ Ｐゴシック" charset="0"/>
                <a:cs typeface="Arial"/>
              </a:rPr>
              <a:t>Alkitabiah</a:t>
            </a:r>
            <a:r>
              <a:rPr lang="en-US" sz="2000" b="1" i="1" dirty="0">
                <a:latin typeface="Arial"/>
                <a:ea typeface="ＭＳ Ｐゴシック" charset="0"/>
                <a:cs typeface="Arial"/>
              </a:rPr>
              <a:t>)</a:t>
            </a:r>
            <a:r>
              <a:rPr lang="en-US" sz="2000" b="1" dirty="0">
                <a:latin typeface="Arial"/>
                <a:ea typeface="ＭＳ Ｐゴシック" charset="0"/>
                <a:cs typeface="Arial"/>
              </a:rPr>
              <a:t>, </a:t>
            </a:r>
            <a:r>
              <a:rPr lang="en-US" sz="2000" b="1" dirty="0" err="1">
                <a:latin typeface="Arial"/>
                <a:ea typeface="ＭＳ Ｐゴシック" charset="0"/>
                <a:cs typeface="Arial"/>
              </a:rPr>
              <a:t>hal</a:t>
            </a:r>
            <a:r>
              <a:rPr lang="en-US" sz="2000" b="1" dirty="0">
                <a:latin typeface="Arial"/>
                <a:ea typeface="ＭＳ Ｐゴシック" charset="0"/>
                <a:cs typeface="Arial"/>
              </a:rPr>
              <a:t>. 33)</a:t>
            </a:r>
          </a:p>
        </p:txBody>
      </p:sp>
      <p:sp>
        <p:nvSpPr>
          <p:cNvPr id="26630" name="Text Box 4"/>
          <p:cNvSpPr txBox="1">
            <a:spLocks noChangeArrowheads="1"/>
          </p:cNvSpPr>
          <p:nvPr/>
        </p:nvSpPr>
        <p:spPr bwMode="auto">
          <a:xfrm>
            <a:off x="8543925" y="76200"/>
            <a:ext cx="523875"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rgbClr val="FFFFFF"/>
                </a:solidFill>
              </a:rPr>
              <a:t>29</a:t>
            </a:r>
            <a:endParaRPr lang="en-US" smtClean="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smtClean="0">
                <a:solidFill>
                  <a:srgbClr val="FFFFFF"/>
                </a:solidFill>
                <a:latin typeface="Arial" charset="0"/>
                <a:ea typeface="ＭＳ Ｐゴシック" charset="0"/>
              </a:rPr>
              <a:t>Homiletik • </a:t>
            </a:r>
            <a:r>
              <a:rPr lang="en-US" sz="2400" b="1" dirty="0"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defTabSz="914400" eaLnBrk="1" fontAlgn="base" hangingPunct="1">
              <a:spcBef>
                <a:spcPct val="0"/>
              </a:spcBef>
              <a:spcAft>
                <a:spcPct val="0"/>
              </a:spcAft>
            </a:pPr>
            <a:r>
              <a:rPr lang="en-US" sz="4000" b="1">
                <a:solidFill>
                  <a:srgbClr val="FFFFFF"/>
                </a:solidFill>
                <a:latin typeface="Arial" charset="0"/>
                <a:cs typeface="MS PGothic" charset="0"/>
              </a:rPr>
              <a:t>Dapatkan slide ini tanpa biaya</a:t>
            </a:r>
            <a:endParaRPr lang="en-US" sz="1400" b="1">
              <a:solidFill>
                <a:srgbClr val="FFFFFF"/>
              </a:solidFill>
              <a:latin typeface="Arial" charset="0"/>
              <a:cs typeface="MS PGothic"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2206031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Rectangle 1028"/>
          <p:cNvSpPr>
            <a:spLocks noGrp="1" noChangeArrowheads="1"/>
          </p:cNvSpPr>
          <p:nvPr>
            <p:ph type="dt" sz="quarter" idx="10"/>
          </p:nvPr>
        </p:nvSpPr>
        <p:spPr/>
        <p:txBody>
          <a:bodyPr/>
          <a:lstStyle/>
          <a:p>
            <a:pPr>
              <a:defRPr/>
            </a:pPr>
            <a:endParaRPr lang="en-US"/>
          </a:p>
        </p:txBody>
      </p:sp>
      <p:sp>
        <p:nvSpPr>
          <p:cNvPr id="10" name="Rectangle 1029"/>
          <p:cNvSpPr>
            <a:spLocks noGrp="1" noChangeArrowheads="1"/>
          </p:cNvSpPr>
          <p:nvPr>
            <p:ph type="ftr" sz="quarter" idx="11"/>
          </p:nvPr>
        </p:nvSpPr>
        <p:spPr/>
        <p:txBody>
          <a:bodyPr/>
          <a:lstStyle/>
          <a:p>
            <a:pPr>
              <a:defRPr/>
            </a:pPr>
            <a:endParaRPr lang="en-US"/>
          </a:p>
        </p:txBody>
      </p:sp>
      <p:sp>
        <p:nvSpPr>
          <p:cNvPr id="193538" name="Rectangle 2"/>
          <p:cNvSpPr>
            <a:spLocks noGrp="1" noChangeArrowheads="1"/>
          </p:cNvSpPr>
          <p:nvPr>
            <p:ph type="ctrTitle"/>
          </p:nvPr>
        </p:nvSpPr>
        <p:spPr/>
        <p:txBody>
          <a:bodyPr/>
          <a:lstStyle/>
          <a:p>
            <a:pPr eaLnBrk="1" hangingPunct="1">
              <a:defRPr/>
            </a:pPr>
            <a:endParaRPr lang="en-US"/>
          </a:p>
        </p:txBody>
      </p:sp>
      <p:sp>
        <p:nvSpPr>
          <p:cNvPr id="193539" name="Rectangle 3"/>
          <p:cNvSpPr>
            <a:spLocks noGrp="1" noChangeArrowheads="1"/>
          </p:cNvSpPr>
          <p:nvPr>
            <p:ph type="subTitle" idx="1"/>
          </p:nvPr>
        </p:nvSpPr>
        <p:spPr/>
        <p:txBody>
          <a:bodyPr/>
          <a:lstStyle/>
          <a:p>
            <a:pPr eaLnBrk="1" hangingPunct="1">
              <a:buFont typeface="Wingdings" charset="2"/>
              <a:buNone/>
              <a:defRPr/>
            </a:pPr>
            <a:endParaRPr lang="en-US"/>
          </a:p>
        </p:txBody>
      </p:sp>
      <p:pic>
        <p:nvPicPr>
          <p:cNvPr id="86022" name="Picture 4" descr="curious-deer-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8" y="-47625"/>
            <a:ext cx="8780462"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1" name="Picture 5" descr="fanzoj_3br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51313"/>
            <a:ext cx="335280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2" name="Picture 6" descr="gspr_muzz"/>
          <p:cNvPicPr>
            <a:picLocks noChangeAspect="1" noChangeArrowheads="1"/>
          </p:cNvPicPr>
          <p:nvPr/>
        </p:nvPicPr>
        <p:blipFill>
          <a:blip r:embed="rId5">
            <a:extLst>
              <a:ext uri="{28A0092B-C50C-407E-A947-70E740481C1C}">
                <a14:useLocalDpi xmlns:a14="http://schemas.microsoft.com/office/drawing/2010/main" val="0"/>
              </a:ext>
            </a:extLst>
          </a:blip>
          <a:srcRect r="12962" b="12962"/>
          <a:stretch>
            <a:fillRect/>
          </a:stretch>
        </p:blipFill>
        <p:spPr bwMode="auto">
          <a:xfrm>
            <a:off x="5562600" y="417195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4" name="Picture 8" descr="welcome-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276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5" name="Picture 9" descr="bullet"/>
          <p:cNvPicPr>
            <a:picLocks noChangeAspect="1" noChangeArrowheads="1"/>
          </p:cNvPicPr>
          <p:nvPr/>
        </p:nvPicPr>
        <p:blipFill>
          <a:blip r:embed="rId7">
            <a:extLst>
              <a:ext uri="{28A0092B-C50C-407E-A947-70E740481C1C}">
                <a14:useLocalDpi xmlns:a14="http://schemas.microsoft.com/office/drawing/2010/main" val="0"/>
              </a:ext>
            </a:extLst>
          </a:blip>
          <a:srcRect l="6160" b="6149"/>
          <a:stretch>
            <a:fillRect/>
          </a:stretch>
        </p:blipFill>
        <p:spPr bwMode="auto">
          <a:xfrm>
            <a:off x="5562600" y="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93542"/>
                                        </p:tgtEl>
                                        <p:attrNameLst>
                                          <p:attrName>style.visibility</p:attrName>
                                        </p:attrNameLst>
                                      </p:cBhvr>
                                      <p:to>
                                        <p:strVal val="visible"/>
                                      </p:to>
                                    </p:set>
                                    <p:anim calcmode="lin" valueType="num">
                                      <p:cBhvr>
                                        <p:cTn id="7" dur="1000" fill="hold"/>
                                        <p:tgtEl>
                                          <p:spTgt spid="193542"/>
                                        </p:tgtEl>
                                        <p:attrNameLst>
                                          <p:attrName>ppt_w</p:attrName>
                                        </p:attrNameLst>
                                      </p:cBhvr>
                                      <p:tavLst>
                                        <p:tav tm="0">
                                          <p:val>
                                            <p:fltVal val="0"/>
                                          </p:val>
                                        </p:tav>
                                        <p:tav tm="100000">
                                          <p:val>
                                            <p:strVal val="#ppt_w"/>
                                          </p:val>
                                        </p:tav>
                                      </p:tavLst>
                                    </p:anim>
                                    <p:anim calcmode="lin" valueType="num">
                                      <p:cBhvr>
                                        <p:cTn id="8" dur="1000" fill="hold"/>
                                        <p:tgtEl>
                                          <p:spTgt spid="193542"/>
                                        </p:tgtEl>
                                        <p:attrNameLst>
                                          <p:attrName>ppt_h</p:attrName>
                                        </p:attrNameLst>
                                      </p:cBhvr>
                                      <p:tavLst>
                                        <p:tav tm="0">
                                          <p:val>
                                            <p:fltVal val="0"/>
                                          </p:val>
                                        </p:tav>
                                        <p:tav tm="100000">
                                          <p:val>
                                            <p:strVal val="#ppt_h"/>
                                          </p:val>
                                        </p:tav>
                                      </p:tavLst>
                                    </p:anim>
                                    <p:anim calcmode="lin" valueType="num">
                                      <p:cBhvr>
                                        <p:cTn id="9" dur="1000" fill="hold"/>
                                        <p:tgtEl>
                                          <p:spTgt spid="1935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35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93541"/>
                                        </p:tgtEl>
                                        <p:attrNameLst>
                                          <p:attrName>style.visibility</p:attrName>
                                        </p:attrNameLst>
                                      </p:cBhvr>
                                      <p:to>
                                        <p:strVal val="visible"/>
                                      </p:to>
                                    </p:set>
                                    <p:anim calcmode="lin" valueType="num">
                                      <p:cBhvr>
                                        <p:cTn id="15" dur="1000" fill="hold"/>
                                        <p:tgtEl>
                                          <p:spTgt spid="193541"/>
                                        </p:tgtEl>
                                        <p:attrNameLst>
                                          <p:attrName>ppt_w</p:attrName>
                                        </p:attrNameLst>
                                      </p:cBhvr>
                                      <p:tavLst>
                                        <p:tav tm="0">
                                          <p:val>
                                            <p:fltVal val="0"/>
                                          </p:val>
                                        </p:tav>
                                        <p:tav tm="100000">
                                          <p:val>
                                            <p:strVal val="#ppt_w"/>
                                          </p:val>
                                        </p:tav>
                                      </p:tavLst>
                                    </p:anim>
                                    <p:anim calcmode="lin" valueType="num">
                                      <p:cBhvr>
                                        <p:cTn id="16" dur="1000" fill="hold"/>
                                        <p:tgtEl>
                                          <p:spTgt spid="193541"/>
                                        </p:tgtEl>
                                        <p:attrNameLst>
                                          <p:attrName>ppt_h</p:attrName>
                                        </p:attrNameLst>
                                      </p:cBhvr>
                                      <p:tavLst>
                                        <p:tav tm="0">
                                          <p:val>
                                            <p:fltVal val="0"/>
                                          </p:val>
                                        </p:tav>
                                        <p:tav tm="100000">
                                          <p:val>
                                            <p:strVal val="#ppt_h"/>
                                          </p:val>
                                        </p:tav>
                                      </p:tavLst>
                                    </p:anim>
                                    <p:anim calcmode="lin" valueType="num">
                                      <p:cBhvr>
                                        <p:cTn id="17" dur="1000" fill="hold"/>
                                        <p:tgtEl>
                                          <p:spTgt spid="19354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35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193544"/>
                                        </p:tgtEl>
                                        <p:attrNameLst>
                                          <p:attrName>style.visibility</p:attrName>
                                        </p:attrNameLst>
                                      </p:cBhvr>
                                      <p:to>
                                        <p:strVal val="visible"/>
                                      </p:to>
                                    </p:set>
                                    <p:animEffect transition="in" filter="fade">
                                      <p:cBhvr>
                                        <p:cTn id="23" dur="2000"/>
                                        <p:tgtEl>
                                          <p:spTgt spid="193544"/>
                                        </p:tgtEl>
                                      </p:cBhvr>
                                    </p:animEffect>
                                    <p:anim calcmode="lin" valueType="num">
                                      <p:cBhvr>
                                        <p:cTn id="24" dur="2000" fill="hold"/>
                                        <p:tgtEl>
                                          <p:spTgt spid="193544"/>
                                        </p:tgtEl>
                                        <p:attrNameLst>
                                          <p:attrName>style.rotation</p:attrName>
                                        </p:attrNameLst>
                                      </p:cBhvr>
                                      <p:tavLst>
                                        <p:tav tm="0">
                                          <p:val>
                                            <p:fltVal val="720"/>
                                          </p:val>
                                        </p:tav>
                                        <p:tav tm="100000">
                                          <p:val>
                                            <p:fltVal val="0"/>
                                          </p:val>
                                        </p:tav>
                                      </p:tavLst>
                                    </p:anim>
                                    <p:anim calcmode="lin" valueType="num">
                                      <p:cBhvr>
                                        <p:cTn id="25" dur="2000" fill="hold"/>
                                        <p:tgtEl>
                                          <p:spTgt spid="193544"/>
                                        </p:tgtEl>
                                        <p:attrNameLst>
                                          <p:attrName>ppt_h</p:attrName>
                                        </p:attrNameLst>
                                      </p:cBhvr>
                                      <p:tavLst>
                                        <p:tav tm="0">
                                          <p:val>
                                            <p:fltVal val="0"/>
                                          </p:val>
                                        </p:tav>
                                        <p:tav tm="100000">
                                          <p:val>
                                            <p:strVal val="#ppt_h"/>
                                          </p:val>
                                        </p:tav>
                                      </p:tavLst>
                                    </p:anim>
                                    <p:anim calcmode="lin" valueType="num">
                                      <p:cBhvr>
                                        <p:cTn id="26" dur="2000" fill="hold"/>
                                        <p:tgtEl>
                                          <p:spTgt spid="193544"/>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193545"/>
                                        </p:tgtEl>
                                        <p:attrNameLst>
                                          <p:attrName>style.visibility</p:attrName>
                                        </p:attrNameLst>
                                      </p:cBhvr>
                                      <p:to>
                                        <p:strVal val="visible"/>
                                      </p:to>
                                    </p:set>
                                    <p:animEffect transition="in" filter="fade">
                                      <p:cBhvr>
                                        <p:cTn id="31" dur="2000"/>
                                        <p:tgtEl>
                                          <p:spTgt spid="193545"/>
                                        </p:tgtEl>
                                      </p:cBhvr>
                                    </p:animEffect>
                                    <p:anim calcmode="lin" valueType="num">
                                      <p:cBhvr>
                                        <p:cTn id="32" dur="2000" fill="hold"/>
                                        <p:tgtEl>
                                          <p:spTgt spid="193545"/>
                                        </p:tgtEl>
                                        <p:attrNameLst>
                                          <p:attrName>style.rotation</p:attrName>
                                        </p:attrNameLst>
                                      </p:cBhvr>
                                      <p:tavLst>
                                        <p:tav tm="0">
                                          <p:val>
                                            <p:fltVal val="720"/>
                                          </p:val>
                                        </p:tav>
                                        <p:tav tm="100000">
                                          <p:val>
                                            <p:fltVal val="0"/>
                                          </p:val>
                                        </p:tav>
                                      </p:tavLst>
                                    </p:anim>
                                    <p:anim calcmode="lin" valueType="num">
                                      <p:cBhvr>
                                        <p:cTn id="33" dur="2000" fill="hold"/>
                                        <p:tgtEl>
                                          <p:spTgt spid="193545"/>
                                        </p:tgtEl>
                                        <p:attrNameLst>
                                          <p:attrName>ppt_h</p:attrName>
                                        </p:attrNameLst>
                                      </p:cBhvr>
                                      <p:tavLst>
                                        <p:tav tm="0">
                                          <p:val>
                                            <p:fltVal val="0"/>
                                          </p:val>
                                        </p:tav>
                                        <p:tav tm="100000">
                                          <p:val>
                                            <p:strVal val="#ppt_h"/>
                                          </p:val>
                                        </p:tav>
                                      </p:tavLst>
                                    </p:anim>
                                    <p:anim calcmode="lin" valueType="num">
                                      <p:cBhvr>
                                        <p:cTn id="34" dur="2000" fill="hold"/>
                                        <p:tgtEl>
                                          <p:spTgt spid="19354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381000" y="609600"/>
            <a:ext cx="8382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a:latin typeface="Arial" charset="0"/>
                <a:ea typeface="ＭＳ Ｐゴシック" charset="0"/>
                <a:cs typeface="Arial" charset="0"/>
              </a:rPr>
              <a:t>Proses Menyiapkan Khotbah Eksposisi</a:t>
            </a:r>
          </a:p>
        </p:txBody>
      </p:sp>
      <p:sp>
        <p:nvSpPr>
          <p:cNvPr id="88067"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a:defRPr/>
            </a:pPr>
            <a:r>
              <a:rPr lang="en-US" sz="1800" b="1" dirty="0" err="1">
                <a:solidFill>
                  <a:schemeClr val="tx2"/>
                </a:solidFill>
                <a:effectLst>
                  <a:outerShdw blurRad="38100" dist="38100" dir="2700000" algn="tl">
                    <a:srgbClr val="000000"/>
                  </a:outerShdw>
                </a:effectLst>
                <a:cs typeface="Arial" charset="0"/>
              </a:rPr>
              <a:t>Menurut</a:t>
            </a:r>
            <a:r>
              <a:rPr lang="en-US" sz="1800" b="1" dirty="0">
                <a:solidFill>
                  <a:schemeClr val="tx2"/>
                </a:solidFill>
                <a:effectLst>
                  <a:outerShdw blurRad="38100" dist="38100" dir="2700000" algn="tl">
                    <a:srgbClr val="000000"/>
                  </a:outerShdw>
                </a:effectLst>
                <a:cs typeface="Arial" charset="0"/>
              </a:rPr>
              <a:t> </a:t>
            </a:r>
            <a:r>
              <a:rPr lang="en-US" sz="1800" b="1" dirty="0" err="1">
                <a:solidFill>
                  <a:schemeClr val="tx2"/>
                </a:solidFill>
                <a:effectLst>
                  <a:outerShdw blurRad="38100" dist="38100" dir="2700000" algn="tl">
                    <a:srgbClr val="000000"/>
                  </a:outerShdw>
                </a:effectLst>
                <a:cs typeface="Arial" charset="0"/>
              </a:rPr>
              <a:t>teks</a:t>
            </a:r>
            <a:r>
              <a:rPr lang="en-US" sz="1800" b="1" dirty="0">
                <a:solidFill>
                  <a:schemeClr val="tx2"/>
                </a:solidFill>
                <a:effectLst>
                  <a:outerShdw blurRad="38100" dist="38100" dir="2700000" algn="tl">
                    <a:srgbClr val="000000"/>
                  </a:outerShdw>
                </a:effectLst>
                <a:cs typeface="Arial" charset="0"/>
              </a:rPr>
              <a:t> Ramesh Richard</a:t>
            </a:r>
            <a:r>
              <a:rPr lang="en-US" altLang="ja-JP" sz="1800" b="1" dirty="0">
                <a:solidFill>
                  <a:schemeClr val="tx2"/>
                </a:solidFill>
                <a:effectLst>
                  <a:outerShdw blurRad="38100" dist="38100" dir="2700000" algn="tl">
                    <a:srgbClr val="000000"/>
                  </a:outerShdw>
                </a:effectLst>
                <a:cs typeface="Arial" charset="0"/>
              </a:rPr>
              <a:t>, </a:t>
            </a:r>
            <a:r>
              <a:rPr lang="en-US" altLang="ja-JP" sz="1800" b="1" i="1" dirty="0">
                <a:solidFill>
                  <a:schemeClr val="tx2"/>
                </a:solidFill>
                <a:effectLst>
                  <a:outerShdw blurRad="38100" dist="38100" dir="2700000" algn="tl">
                    <a:srgbClr val="000000"/>
                  </a:outerShdw>
                </a:effectLst>
                <a:cs typeface="Arial" charset="0"/>
              </a:rPr>
              <a:t>Preparing Expository Sermons</a:t>
            </a:r>
            <a:endParaRPr lang="en-US" sz="1800" b="1" i="1" dirty="0">
              <a:solidFill>
                <a:schemeClr val="tx2"/>
              </a:solidFill>
              <a:effectLst>
                <a:outerShdw blurRad="38100" dist="38100" dir="2700000" algn="tl">
                  <a:srgbClr val="000000"/>
                </a:outerShdw>
              </a:effectLst>
              <a:cs typeface="Arial" charset="0"/>
            </a:endParaRPr>
          </a:p>
        </p:txBody>
      </p:sp>
      <p:sp>
        <p:nvSpPr>
          <p:cNvPr id="458757" name="Rectangle 5"/>
          <p:cNvSpPr>
            <a:spLocks noChangeArrowheads="1"/>
          </p:cNvSpPr>
          <p:nvPr/>
        </p:nvSpPr>
        <p:spPr bwMode="auto">
          <a:xfrm>
            <a:off x="2286000" y="5146675"/>
            <a:ext cx="1106071" cy="459100"/>
          </a:xfrm>
          <a:prstGeom prst="rect">
            <a:avLst/>
          </a:prstGeom>
          <a:noFill/>
          <a:ln w="12700">
            <a:noFill/>
            <a:miter lim="800000"/>
            <a:headEnd/>
            <a:tailEnd/>
          </a:ln>
          <a:effectLst/>
        </p:spPr>
        <p:txBody>
          <a:bodyPr wrap="none" lIns="90487" tIns="44450" rIns="90487" bIns="44450">
            <a:spAutoFit/>
          </a:bodyPr>
          <a:lstStyle/>
          <a:p>
            <a:pPr>
              <a:defRPr/>
            </a:pPr>
            <a:r>
              <a:rPr lang="en-US" b="1" dirty="0" err="1" smtClean="0">
                <a:solidFill>
                  <a:schemeClr val="tx2"/>
                </a:solidFill>
                <a:effectLst>
                  <a:outerShdw blurRad="38100" dist="38100" dir="2700000" algn="tl">
                    <a:srgbClr val="000000"/>
                  </a:outerShdw>
                </a:effectLst>
                <a:cs typeface="Arial" charset="0"/>
              </a:rPr>
              <a:t>Kajian</a:t>
            </a:r>
            <a:endParaRPr lang="en-US" b="1" dirty="0">
              <a:solidFill>
                <a:schemeClr val="tx2"/>
              </a:solidFill>
              <a:effectLst>
                <a:outerShdw blurRad="38100" dist="38100" dir="2700000" algn="tl">
                  <a:srgbClr val="000000"/>
                </a:outerShdw>
              </a:effectLst>
              <a:cs typeface="Arial" charset="0"/>
            </a:endParaRPr>
          </a:p>
        </p:txBody>
      </p:sp>
      <p:sp>
        <p:nvSpPr>
          <p:cNvPr id="88070"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88071"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88072"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458761" name="Rectangle 9"/>
          <p:cNvSpPr>
            <a:spLocks noChangeArrowheads="1"/>
          </p:cNvSpPr>
          <p:nvPr/>
        </p:nvSpPr>
        <p:spPr bwMode="auto">
          <a:xfrm>
            <a:off x="1995488" y="4419600"/>
            <a:ext cx="1465144" cy="459100"/>
          </a:xfrm>
          <a:prstGeom prst="rect">
            <a:avLst/>
          </a:prstGeom>
          <a:noFill/>
          <a:ln w="12700">
            <a:noFill/>
            <a:miter lim="800000"/>
            <a:headEnd/>
            <a:tailEnd/>
          </a:ln>
          <a:effectLst/>
        </p:spPr>
        <p:txBody>
          <a:bodyPr wrap="none" lIns="90487" tIns="44450" rIns="90487" bIns="44450">
            <a:spAutoFit/>
          </a:bodyPr>
          <a:lstStyle/>
          <a:p>
            <a:pPr>
              <a:defRPr/>
            </a:pPr>
            <a:r>
              <a:rPr lang="en-US" b="1" dirty="0">
                <a:solidFill>
                  <a:schemeClr val="tx2"/>
                </a:solidFill>
                <a:effectLst>
                  <a:outerShdw blurRad="38100" dist="38100" dir="2700000" algn="tl">
                    <a:srgbClr val="000000"/>
                  </a:outerShdw>
                </a:effectLst>
                <a:cs typeface="Arial" charset="0"/>
              </a:rPr>
              <a:t>  </a:t>
            </a:r>
            <a:r>
              <a:rPr lang="en-US" b="1" dirty="0" err="1" smtClean="0">
                <a:solidFill>
                  <a:schemeClr val="tx2"/>
                </a:solidFill>
                <a:effectLst>
                  <a:outerShdw blurRad="38100" dist="38100" dir="2700000" algn="tl">
                    <a:srgbClr val="000000"/>
                  </a:outerShdw>
                </a:effectLst>
                <a:cs typeface="Arial" charset="0"/>
              </a:rPr>
              <a:t>Rangka</a:t>
            </a:r>
            <a:endParaRPr lang="en-US" b="1" dirty="0">
              <a:solidFill>
                <a:schemeClr val="tx2"/>
              </a:solidFill>
              <a:effectLst>
                <a:outerShdw blurRad="38100" dist="38100" dir="2700000" algn="tl">
                  <a:srgbClr val="000000"/>
                </a:outerShdw>
              </a:effectLst>
              <a:cs typeface="Arial" charset="0"/>
            </a:endParaRPr>
          </a:p>
        </p:txBody>
      </p:sp>
      <p:sp>
        <p:nvSpPr>
          <p:cNvPr id="458762" name="Rectangle 10"/>
          <p:cNvSpPr>
            <a:spLocks noChangeArrowheads="1"/>
          </p:cNvSpPr>
          <p:nvPr/>
        </p:nvSpPr>
        <p:spPr bwMode="auto">
          <a:xfrm>
            <a:off x="5929313" y="5181600"/>
            <a:ext cx="1430337" cy="458788"/>
          </a:xfrm>
          <a:prstGeom prst="rect">
            <a:avLst/>
          </a:prstGeom>
          <a:noFill/>
          <a:ln w="12700">
            <a:noFill/>
            <a:miter lim="800000"/>
            <a:headEnd/>
            <a:tailEnd/>
          </a:ln>
          <a:effectLst/>
        </p:spPr>
        <p:txBody>
          <a:bodyPr wrap="none" lIns="90487" tIns="44450" rIns="90487" bIns="44450">
            <a:spAutoFit/>
          </a:bodyPr>
          <a:lstStyle/>
          <a:p>
            <a:pPr>
              <a:defRPr/>
            </a:pPr>
            <a:r>
              <a:rPr lang="en-US" b="1" dirty="0" err="1">
                <a:solidFill>
                  <a:schemeClr val="tx2"/>
                </a:solidFill>
                <a:effectLst>
                  <a:outerShdw blurRad="38100" dist="38100" dir="2700000" algn="tl">
                    <a:srgbClr val="000000"/>
                  </a:outerShdw>
                </a:effectLst>
                <a:cs typeface="Arial" charset="0"/>
              </a:rPr>
              <a:t>Khotbah</a:t>
            </a:r>
            <a:endParaRPr lang="en-US" b="1" dirty="0">
              <a:solidFill>
                <a:schemeClr val="tx2"/>
              </a:solidFill>
              <a:effectLst>
                <a:outerShdw blurRad="38100" dist="38100" dir="2700000" algn="tl">
                  <a:srgbClr val="000000"/>
                </a:outerShdw>
              </a:effectLst>
              <a:cs typeface="Arial" charset="0"/>
            </a:endParaRPr>
          </a:p>
        </p:txBody>
      </p:sp>
      <p:sp>
        <p:nvSpPr>
          <p:cNvPr id="458763" name="Rectangle 11"/>
          <p:cNvSpPr>
            <a:spLocks noChangeArrowheads="1"/>
          </p:cNvSpPr>
          <p:nvPr/>
        </p:nvSpPr>
        <p:spPr bwMode="auto">
          <a:xfrm>
            <a:off x="5638800" y="4419600"/>
            <a:ext cx="1550103" cy="459100"/>
          </a:xfrm>
          <a:prstGeom prst="rect">
            <a:avLst/>
          </a:prstGeom>
          <a:noFill/>
          <a:ln w="12700">
            <a:noFill/>
            <a:miter lim="800000"/>
            <a:headEnd/>
            <a:tailEnd/>
          </a:ln>
          <a:effectLst/>
        </p:spPr>
        <p:txBody>
          <a:bodyPr wrap="none" lIns="90487" tIns="44450" rIns="90487" bIns="44450">
            <a:spAutoFit/>
          </a:bodyPr>
          <a:lstStyle/>
          <a:p>
            <a:pPr>
              <a:defRPr/>
            </a:pPr>
            <a:r>
              <a:rPr lang="en-US" b="1" dirty="0">
                <a:solidFill>
                  <a:schemeClr val="tx2"/>
                </a:solidFill>
                <a:effectLst>
                  <a:outerShdw blurRad="38100" dist="38100" dir="2700000" algn="tl">
                    <a:srgbClr val="000000"/>
                  </a:outerShdw>
                </a:effectLst>
                <a:cs typeface="Arial" charset="0"/>
              </a:rPr>
              <a:t>  </a:t>
            </a:r>
            <a:r>
              <a:rPr lang="en-US" b="1" dirty="0" smtClean="0">
                <a:solidFill>
                  <a:schemeClr val="tx2"/>
                </a:solidFill>
                <a:effectLst>
                  <a:outerShdw blurRad="38100" dist="38100" dir="2700000" algn="tl">
                    <a:srgbClr val="000000"/>
                  </a:outerShdw>
                </a:effectLst>
                <a:cs typeface="Arial" charset="0"/>
              </a:rPr>
              <a:t> </a:t>
            </a:r>
            <a:r>
              <a:rPr lang="en-US" b="1" dirty="0" err="1" smtClean="0">
                <a:solidFill>
                  <a:schemeClr val="tx2"/>
                </a:solidFill>
                <a:effectLst>
                  <a:outerShdw blurRad="38100" dist="38100" dir="2700000" algn="tl">
                    <a:srgbClr val="000000"/>
                  </a:outerShdw>
                </a:effectLst>
                <a:cs typeface="Arial" charset="0"/>
              </a:rPr>
              <a:t>Rangka</a:t>
            </a:r>
            <a:endParaRPr lang="en-US" b="1" dirty="0">
              <a:solidFill>
                <a:schemeClr val="tx2"/>
              </a:solidFill>
              <a:effectLst>
                <a:outerShdw blurRad="38100" dist="38100" dir="2700000" algn="tl">
                  <a:srgbClr val="000000"/>
                </a:outerShdw>
              </a:effectLst>
              <a:cs typeface="Arial" charset="0"/>
            </a:endParaRPr>
          </a:p>
        </p:txBody>
      </p:sp>
      <p:sp>
        <p:nvSpPr>
          <p:cNvPr id="88076"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458765" name="Rectangle 13"/>
          <p:cNvSpPr>
            <a:spLocks noChangeArrowheads="1"/>
          </p:cNvSpPr>
          <p:nvPr/>
        </p:nvSpPr>
        <p:spPr bwMode="auto">
          <a:xfrm>
            <a:off x="2438400" y="3643313"/>
            <a:ext cx="64452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cs typeface="Arial" charset="0"/>
              </a:rPr>
              <a:t> AT</a:t>
            </a:r>
          </a:p>
        </p:txBody>
      </p:sp>
      <p:sp>
        <p:nvSpPr>
          <p:cNvPr id="88078"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88079"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458768" name="Rectangle 16"/>
          <p:cNvSpPr>
            <a:spLocks noChangeArrowheads="1"/>
          </p:cNvSpPr>
          <p:nvPr/>
        </p:nvSpPr>
        <p:spPr bwMode="auto">
          <a:xfrm>
            <a:off x="6005513" y="3643313"/>
            <a:ext cx="7016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cs typeface="Arial" charset="0"/>
              </a:rPr>
              <a:t> AK</a:t>
            </a:r>
          </a:p>
        </p:txBody>
      </p:sp>
      <p:sp>
        <p:nvSpPr>
          <p:cNvPr id="458769" name="Rectangle 17"/>
          <p:cNvSpPr>
            <a:spLocks noChangeArrowheads="1"/>
          </p:cNvSpPr>
          <p:nvPr/>
        </p:nvSpPr>
        <p:spPr bwMode="auto">
          <a:xfrm>
            <a:off x="3429000" y="2805113"/>
            <a:ext cx="2689453" cy="459100"/>
          </a:xfrm>
          <a:prstGeom prst="rect">
            <a:avLst/>
          </a:prstGeom>
          <a:noFill/>
          <a:ln w="12700">
            <a:noFill/>
            <a:miter lim="800000"/>
            <a:headEnd/>
            <a:tailEnd/>
          </a:ln>
          <a:effectLst/>
        </p:spPr>
        <p:txBody>
          <a:bodyPr wrap="none" lIns="90487" tIns="44450" rIns="90487" bIns="44450">
            <a:spAutoFit/>
          </a:bodyPr>
          <a:lstStyle/>
          <a:p>
            <a:pPr>
              <a:defRPr/>
            </a:pPr>
            <a:r>
              <a:rPr lang="en-US" b="1" dirty="0" err="1" smtClean="0">
                <a:solidFill>
                  <a:schemeClr val="tx2"/>
                </a:solidFill>
                <a:effectLst>
                  <a:outerShdw blurRad="38100" dist="38100" dir="2700000" algn="tl">
                    <a:srgbClr val="000000"/>
                  </a:outerShdw>
                </a:effectLst>
                <a:cs typeface="Arial" charset="0"/>
              </a:rPr>
              <a:t>Jambatan</a:t>
            </a:r>
            <a:r>
              <a:rPr lang="en-US" b="1" dirty="0" smtClean="0">
                <a:solidFill>
                  <a:schemeClr val="tx2"/>
                </a:solidFill>
                <a:effectLst>
                  <a:outerShdw blurRad="38100" dist="38100" dir="2700000" algn="tl">
                    <a:srgbClr val="000000"/>
                  </a:outerShdw>
                </a:effectLst>
                <a:cs typeface="Arial" charset="0"/>
              </a:rPr>
              <a:t> </a:t>
            </a:r>
            <a:r>
              <a:rPr lang="en-US" b="1" dirty="0" err="1">
                <a:solidFill>
                  <a:schemeClr val="tx2"/>
                </a:solidFill>
                <a:effectLst>
                  <a:outerShdw blurRad="38100" dist="38100" dir="2700000" algn="tl">
                    <a:srgbClr val="000000"/>
                  </a:outerShdw>
                </a:effectLst>
                <a:cs typeface="Arial" charset="0"/>
              </a:rPr>
              <a:t>Tujuan</a:t>
            </a:r>
            <a:endParaRPr lang="en-US" b="1" dirty="0">
              <a:solidFill>
                <a:schemeClr val="tx2"/>
              </a:solidFill>
              <a:effectLst>
                <a:outerShdw blurRad="38100" dist="38100" dir="2700000" algn="tl">
                  <a:srgbClr val="000000"/>
                </a:outerShdw>
              </a:effectLst>
              <a:cs typeface="Arial" charset="0"/>
            </a:endParaRPr>
          </a:p>
        </p:txBody>
      </p:sp>
      <p:sp>
        <p:nvSpPr>
          <p:cNvPr id="458770" name="Rectangle 18"/>
          <p:cNvSpPr>
            <a:spLocks noChangeArrowheads="1"/>
          </p:cNvSpPr>
          <p:nvPr/>
        </p:nvSpPr>
        <p:spPr bwMode="auto">
          <a:xfrm>
            <a:off x="4265613" y="2336800"/>
            <a:ext cx="752475"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cs typeface="Arial" charset="0"/>
              </a:rPr>
              <a:t>Otak</a:t>
            </a:r>
            <a:endParaRPr lang="en-US" b="1" i="1" dirty="0">
              <a:solidFill>
                <a:srgbClr val="FDE3BA"/>
              </a:solidFill>
              <a:effectLst>
                <a:outerShdw blurRad="38100" dist="38100" dir="2700000" algn="tl">
                  <a:srgbClr val="000000"/>
                </a:outerShdw>
              </a:effectLst>
              <a:cs typeface="Arial" charset="0"/>
            </a:endParaRPr>
          </a:p>
        </p:txBody>
      </p:sp>
      <p:sp>
        <p:nvSpPr>
          <p:cNvPr id="458771" name="Rectangle 19"/>
          <p:cNvSpPr>
            <a:spLocks noChangeArrowheads="1"/>
          </p:cNvSpPr>
          <p:nvPr/>
        </p:nvSpPr>
        <p:spPr bwMode="auto">
          <a:xfrm>
            <a:off x="4102100" y="3708400"/>
            <a:ext cx="1079500" cy="366713"/>
          </a:xfrm>
          <a:prstGeom prst="rect">
            <a:avLst/>
          </a:prstGeom>
          <a:noFill/>
          <a:ln w="12700">
            <a:noFill/>
            <a:miter lim="800000"/>
            <a:headEnd/>
            <a:tailEnd/>
          </a:ln>
          <a:effectLst/>
        </p:spPr>
        <p:txBody>
          <a:bodyPr lIns="90487" tIns="44450" rIns="90487" bIns="44450">
            <a:spAutoFit/>
          </a:bodyPr>
          <a:lstStyle/>
          <a:p>
            <a:pPr algn="ctr">
              <a:defRPr/>
            </a:pPr>
            <a:r>
              <a:rPr lang="en-US" sz="1800" b="1" i="1">
                <a:solidFill>
                  <a:srgbClr val="FDE3BA"/>
                </a:solidFill>
                <a:effectLst>
                  <a:outerShdw blurRad="38100" dist="38100" dir="2700000" algn="tl">
                    <a:srgbClr val="000000"/>
                  </a:outerShdw>
                </a:effectLst>
                <a:cs typeface="Arial" charset="0"/>
              </a:rPr>
              <a:t>Jantung</a:t>
            </a:r>
          </a:p>
        </p:txBody>
      </p:sp>
      <p:sp>
        <p:nvSpPr>
          <p:cNvPr id="458772" name="Rectangle 20"/>
          <p:cNvSpPr>
            <a:spLocks noChangeArrowheads="1"/>
          </p:cNvSpPr>
          <p:nvPr/>
        </p:nvSpPr>
        <p:spPr bwMode="auto">
          <a:xfrm>
            <a:off x="3949700" y="4470400"/>
            <a:ext cx="1384300" cy="366713"/>
          </a:xfrm>
          <a:prstGeom prst="rect">
            <a:avLst/>
          </a:prstGeom>
          <a:noFill/>
          <a:ln w="12700">
            <a:noFill/>
            <a:miter lim="800000"/>
            <a:headEnd/>
            <a:tailEnd/>
          </a:ln>
          <a:effectLst/>
        </p:spPr>
        <p:txBody>
          <a:bodyPr lIns="90487" tIns="44450" rIns="90487" bIns="44450">
            <a:spAutoFit/>
          </a:bodyPr>
          <a:lstStyle/>
          <a:p>
            <a:pPr algn="ctr">
              <a:defRPr/>
            </a:pPr>
            <a:r>
              <a:rPr lang="en-US" sz="1800" b="1" i="1">
                <a:solidFill>
                  <a:srgbClr val="FDE3BA"/>
                </a:solidFill>
                <a:effectLst>
                  <a:outerShdw blurRad="38100" dist="38100" dir="2700000" algn="tl">
                    <a:srgbClr val="000000"/>
                  </a:outerShdw>
                </a:effectLst>
                <a:cs typeface="Arial" charset="0"/>
              </a:rPr>
              <a:t>Tengkorak</a:t>
            </a:r>
          </a:p>
        </p:txBody>
      </p:sp>
      <p:sp>
        <p:nvSpPr>
          <p:cNvPr id="458773" name="Rectangle 21"/>
          <p:cNvSpPr>
            <a:spLocks noChangeArrowheads="1"/>
          </p:cNvSpPr>
          <p:nvPr/>
        </p:nvSpPr>
        <p:spPr bwMode="auto">
          <a:xfrm>
            <a:off x="4178300" y="5232400"/>
            <a:ext cx="927100" cy="336550"/>
          </a:xfrm>
          <a:prstGeom prst="rect">
            <a:avLst/>
          </a:prstGeom>
          <a:noFill/>
          <a:ln w="12700">
            <a:noFill/>
            <a:miter lim="800000"/>
            <a:headEnd/>
            <a:tailEnd/>
          </a:ln>
          <a:effectLst/>
        </p:spPr>
        <p:txBody>
          <a:bodyPr lIns="90487" tIns="44450" rIns="90487" bIns="44450">
            <a:spAutoFit/>
          </a:bodyPr>
          <a:lstStyle/>
          <a:p>
            <a:pPr algn="ctr">
              <a:defRPr/>
            </a:pPr>
            <a:r>
              <a:rPr lang="en-US" sz="1600" b="1" i="1" dirty="0" err="1">
                <a:solidFill>
                  <a:srgbClr val="FDE3BA"/>
                </a:solidFill>
                <a:effectLst>
                  <a:outerShdw blurRad="38100" dist="38100" dir="2700000" algn="tl">
                    <a:srgbClr val="000000"/>
                  </a:outerShdw>
                </a:effectLst>
                <a:cs typeface="Arial" charset="0"/>
              </a:rPr>
              <a:t>Daging</a:t>
            </a:r>
            <a:endParaRPr lang="en-US" sz="1600" b="1" i="1" dirty="0">
              <a:solidFill>
                <a:srgbClr val="FDE3BA"/>
              </a:solidFill>
              <a:effectLst>
                <a:outerShdw blurRad="38100" dist="38100" dir="2700000" algn="tl">
                  <a:srgbClr val="000000"/>
                </a:outerShdw>
              </a:effectLst>
              <a:cs typeface="Arial" charset="0"/>
            </a:endParaRPr>
          </a:p>
        </p:txBody>
      </p:sp>
      <p:sp>
        <p:nvSpPr>
          <p:cNvPr id="88086"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88087"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88088"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88089"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88090"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88091"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458780" name="Rectangle 28"/>
          <p:cNvSpPr>
            <a:spLocks noChangeArrowheads="1"/>
          </p:cNvSpPr>
          <p:nvPr/>
        </p:nvSpPr>
        <p:spPr bwMode="auto">
          <a:xfrm>
            <a:off x="2189163" y="1884363"/>
            <a:ext cx="1003300"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TEKS</a:t>
            </a:r>
          </a:p>
        </p:txBody>
      </p:sp>
      <p:sp>
        <p:nvSpPr>
          <p:cNvPr id="458781" name="Rectangle 29"/>
          <p:cNvSpPr>
            <a:spLocks noChangeArrowheads="1"/>
          </p:cNvSpPr>
          <p:nvPr/>
        </p:nvSpPr>
        <p:spPr bwMode="auto">
          <a:xfrm>
            <a:off x="5770563" y="1884363"/>
            <a:ext cx="1722437"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KHOTBAH</a:t>
            </a:r>
          </a:p>
        </p:txBody>
      </p:sp>
      <p:sp>
        <p:nvSpPr>
          <p:cNvPr id="458782" name="Rectangle 30"/>
          <p:cNvSpPr>
            <a:spLocks noChangeArrowheads="1"/>
          </p:cNvSpPr>
          <p:nvPr/>
        </p:nvSpPr>
        <p:spPr bwMode="auto">
          <a:xfrm>
            <a:off x="519113" y="5486400"/>
            <a:ext cx="1442189" cy="305212"/>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1 </a:t>
            </a:r>
            <a:r>
              <a:rPr lang="en-US" sz="1400" b="1" dirty="0" err="1" smtClean="0">
                <a:effectLst>
                  <a:outerShdw blurRad="38100" dist="38100" dir="2700000" algn="tl">
                    <a:srgbClr val="000000"/>
                  </a:outerShdw>
                </a:effectLst>
                <a:cs typeface="Arial" charset="0"/>
              </a:rPr>
              <a:t>Memilih</a:t>
            </a:r>
            <a:r>
              <a:rPr lang="en-US" sz="1400" b="1" dirty="0" smtClean="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Teks</a:t>
            </a:r>
            <a:endParaRPr lang="en-US" sz="1400" b="1" dirty="0">
              <a:effectLst>
                <a:outerShdw blurRad="38100" dist="38100" dir="2700000" algn="tl">
                  <a:srgbClr val="000000"/>
                </a:outerShdw>
              </a:effectLst>
              <a:cs typeface="Arial" charset="0"/>
            </a:endParaRPr>
          </a:p>
        </p:txBody>
      </p:sp>
      <p:sp>
        <p:nvSpPr>
          <p:cNvPr id="458783" name="Rectangle 31"/>
          <p:cNvSpPr>
            <a:spLocks noChangeArrowheads="1"/>
          </p:cNvSpPr>
          <p:nvPr/>
        </p:nvSpPr>
        <p:spPr bwMode="auto">
          <a:xfrm>
            <a:off x="519113" y="5181600"/>
            <a:ext cx="1404937"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2 Analisa Teks</a:t>
            </a:r>
          </a:p>
        </p:txBody>
      </p:sp>
      <p:sp>
        <p:nvSpPr>
          <p:cNvPr id="458784" name="Rectangle 32"/>
          <p:cNvSpPr>
            <a:spLocks noChangeArrowheads="1"/>
          </p:cNvSpPr>
          <p:nvPr/>
        </p:nvSpPr>
        <p:spPr bwMode="auto">
          <a:xfrm>
            <a:off x="595313" y="4443413"/>
            <a:ext cx="1346521" cy="520655"/>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3.1 </a:t>
            </a:r>
            <a:r>
              <a:rPr lang="en-US" sz="1400" b="1" dirty="0" err="1" smtClean="0">
                <a:effectLst>
                  <a:outerShdw blurRad="38100" dist="38100" dir="2700000" algn="tl">
                    <a:srgbClr val="000000"/>
                  </a:outerShdw>
                </a:effectLst>
                <a:cs typeface="Arial" charset="0"/>
              </a:rPr>
              <a:t>Kerangka</a:t>
            </a:r>
            <a:r>
              <a:rPr lang="en-US" sz="1400" b="1" dirty="0" smtClean="0">
                <a:effectLst>
                  <a:outerShdw blurRad="38100" dist="38100" dir="2700000" algn="tl">
                    <a:srgbClr val="000000"/>
                  </a:outerShdw>
                </a:effectLst>
                <a:cs typeface="Arial" charset="0"/>
              </a:rPr>
              <a:t> </a:t>
            </a:r>
            <a:endParaRPr lang="en-US" sz="1400" b="1" dirty="0">
              <a:effectLst>
                <a:outerShdw blurRad="38100" dist="38100" dir="2700000" algn="tl">
                  <a:srgbClr val="000000"/>
                </a:outerShdw>
              </a:effectLst>
              <a:cs typeface="Arial" charset="0"/>
            </a:endParaRPr>
          </a:p>
          <a:p>
            <a:pPr>
              <a:defRPr/>
            </a:pP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Eksegesis</a:t>
            </a:r>
            <a:endParaRPr lang="en-US" sz="1400" b="1" dirty="0">
              <a:effectLst>
                <a:outerShdw blurRad="38100" dist="38100" dir="2700000" algn="tl">
                  <a:srgbClr val="000000"/>
                </a:outerShdw>
              </a:effectLst>
              <a:cs typeface="Arial" charset="0"/>
            </a:endParaRPr>
          </a:p>
        </p:txBody>
      </p:sp>
      <p:sp>
        <p:nvSpPr>
          <p:cNvPr id="458785" name="Rectangle 33"/>
          <p:cNvSpPr>
            <a:spLocks noChangeArrowheads="1"/>
          </p:cNvSpPr>
          <p:nvPr/>
        </p:nvSpPr>
        <p:spPr bwMode="auto">
          <a:xfrm>
            <a:off x="671513" y="3757613"/>
            <a:ext cx="1663700"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3.2 Ide Eksegesis</a:t>
            </a:r>
          </a:p>
        </p:txBody>
      </p:sp>
      <p:sp>
        <p:nvSpPr>
          <p:cNvPr id="458786" name="Rectangle 34"/>
          <p:cNvSpPr>
            <a:spLocks noChangeArrowheads="1"/>
          </p:cNvSpPr>
          <p:nvPr/>
        </p:nvSpPr>
        <p:spPr bwMode="auto">
          <a:xfrm>
            <a:off x="1281113" y="2690813"/>
            <a:ext cx="1514475" cy="736600"/>
          </a:xfrm>
          <a:prstGeom prst="rect">
            <a:avLst/>
          </a:prstGeom>
          <a:noFill/>
          <a:ln w="12700">
            <a:noFill/>
            <a:miter lim="800000"/>
            <a:headEnd/>
            <a:tailEnd/>
          </a:ln>
          <a:effectLst/>
        </p:spPr>
        <p:txBody>
          <a:bodyPr wrap="none" lIns="90487" tIns="44450" rIns="90487" bIns="44450">
            <a:spAutoFit/>
          </a:bodyPr>
          <a:lstStyle/>
          <a:p>
            <a:pPr marL="342900" indent="-342900">
              <a:buFontTx/>
              <a:buAutoNum type="arabicPlain" startAt="4"/>
              <a:defRPr/>
            </a:pPr>
            <a:r>
              <a:rPr lang="en-US" sz="1400" b="1">
                <a:effectLst>
                  <a:outerShdw blurRad="38100" dist="38100" dir="2700000" algn="tl">
                    <a:srgbClr val="000000"/>
                  </a:outerShdw>
                </a:effectLst>
                <a:cs typeface="Arial" charset="0"/>
              </a:rPr>
              <a:t>Tiga </a:t>
            </a:r>
          </a:p>
          <a:p>
            <a:pPr marL="342900" indent="-342900">
              <a:defRPr/>
            </a:pPr>
            <a:r>
              <a:rPr lang="en-US" sz="1400" b="1">
                <a:effectLst>
                  <a:outerShdw blurRad="38100" dist="38100" dir="2700000" algn="tl">
                    <a:srgbClr val="000000"/>
                  </a:outerShdw>
                </a:effectLst>
                <a:cs typeface="Arial" charset="0"/>
              </a:rPr>
              <a:t>Pertanyaan</a:t>
            </a:r>
          </a:p>
          <a:p>
            <a:pPr marL="342900" indent="-342900">
              <a:defRPr/>
            </a:pPr>
            <a:r>
              <a:rPr lang="en-US" sz="1400" b="1">
                <a:effectLst>
                  <a:outerShdw blurRad="38100" dist="38100" dir="2700000" algn="tl">
                    <a:srgbClr val="000000"/>
                  </a:outerShdw>
                </a:effectLst>
                <a:cs typeface="Arial" charset="0"/>
              </a:rPr>
              <a:t>Pengembangan</a:t>
            </a:r>
          </a:p>
        </p:txBody>
      </p:sp>
      <p:sp>
        <p:nvSpPr>
          <p:cNvPr id="458787" name="Rectangle 35"/>
          <p:cNvSpPr>
            <a:spLocks noChangeArrowheads="1"/>
          </p:cNvSpPr>
          <p:nvPr/>
        </p:nvSpPr>
        <p:spPr bwMode="auto">
          <a:xfrm>
            <a:off x="3338513" y="2157413"/>
            <a:ext cx="3876675"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5 Respons Yang Diinginkan dari Pendengar</a:t>
            </a:r>
          </a:p>
        </p:txBody>
      </p:sp>
      <p:sp>
        <p:nvSpPr>
          <p:cNvPr id="458788" name="Rectangle 36"/>
          <p:cNvSpPr>
            <a:spLocks noChangeArrowheads="1"/>
          </p:cNvSpPr>
          <p:nvPr/>
        </p:nvSpPr>
        <p:spPr bwMode="auto">
          <a:xfrm>
            <a:off x="6843713" y="3757613"/>
            <a:ext cx="1239121" cy="520655"/>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6 </a:t>
            </a:r>
            <a:r>
              <a:rPr lang="en-US" sz="1400" b="1" dirty="0" err="1" smtClean="0">
                <a:effectLst>
                  <a:outerShdw blurRad="38100" dist="38100" dir="2700000" algn="tl">
                    <a:srgbClr val="000000"/>
                  </a:outerShdw>
                </a:effectLst>
                <a:cs typeface="Arial" charset="0"/>
              </a:rPr>
              <a:t>Pemikiran</a:t>
            </a:r>
            <a:r>
              <a:rPr lang="en-US" sz="1400" b="1" dirty="0" smtClean="0">
                <a:effectLst>
                  <a:outerShdw blurRad="38100" dist="38100" dir="2700000" algn="tl">
                    <a:srgbClr val="000000"/>
                  </a:outerShdw>
                </a:effectLst>
                <a:cs typeface="Arial" charset="0"/>
              </a:rPr>
              <a:t> </a:t>
            </a:r>
          </a:p>
          <a:p>
            <a:pPr>
              <a:defRPr/>
            </a:pPr>
            <a:r>
              <a:rPr lang="en-US" sz="1400" b="1" dirty="0" smtClean="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Homiletis</a:t>
            </a:r>
            <a:endParaRPr lang="en-US" sz="1400" b="1" dirty="0">
              <a:effectLst>
                <a:outerShdw blurRad="38100" dist="38100" dir="2700000" algn="tl">
                  <a:srgbClr val="000000"/>
                </a:outerShdw>
              </a:effectLst>
              <a:cs typeface="Arial" charset="0"/>
            </a:endParaRPr>
          </a:p>
        </p:txBody>
      </p:sp>
      <p:sp>
        <p:nvSpPr>
          <p:cNvPr id="458789" name="Rectangle 37"/>
          <p:cNvSpPr>
            <a:spLocks noChangeArrowheads="1"/>
          </p:cNvSpPr>
          <p:nvPr/>
        </p:nvSpPr>
        <p:spPr bwMode="auto">
          <a:xfrm>
            <a:off x="7339013" y="4191000"/>
            <a:ext cx="1427162" cy="950913"/>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7 Ikhtisar</a:t>
            </a:r>
          </a:p>
          <a:p>
            <a:pPr>
              <a:defRPr/>
            </a:pPr>
            <a:r>
              <a:rPr lang="en-US" sz="1400" b="1">
                <a:effectLst>
                  <a:outerShdw blurRad="38100" dist="38100" dir="2700000" algn="tl">
                    <a:srgbClr val="000000"/>
                  </a:outerShdw>
                </a:effectLst>
                <a:cs typeface="Arial" charset="0"/>
              </a:rPr>
              <a:t>   Homiletis</a:t>
            </a:r>
          </a:p>
          <a:p>
            <a:pPr>
              <a:defRPr/>
            </a:pPr>
            <a:r>
              <a:rPr lang="en-US" sz="1400" b="1">
                <a:effectLst>
                  <a:outerShdw blurRad="38100" dist="38100" dir="2700000" algn="tl">
                    <a:srgbClr val="000000"/>
                  </a:outerShdw>
                </a:effectLst>
                <a:cs typeface="Arial" charset="0"/>
              </a:rPr>
              <a:t>8 Kejelasan</a:t>
            </a:r>
          </a:p>
          <a:p>
            <a:pPr>
              <a:defRPr/>
            </a:pPr>
            <a:r>
              <a:rPr lang="en-US" sz="1400" b="1">
                <a:effectLst>
                  <a:outerShdw blurRad="38100" dist="38100" dir="2700000" algn="tl">
                    <a:srgbClr val="000000"/>
                  </a:outerShdw>
                </a:effectLst>
                <a:cs typeface="Arial" charset="0"/>
              </a:rPr>
              <a:t>9 Intro/Kesmpl</a:t>
            </a:r>
          </a:p>
        </p:txBody>
      </p:sp>
      <p:sp>
        <p:nvSpPr>
          <p:cNvPr id="458790" name="Rectangle 38"/>
          <p:cNvSpPr>
            <a:spLocks noChangeArrowheads="1"/>
          </p:cNvSpPr>
          <p:nvPr/>
        </p:nvSpPr>
        <p:spPr bwMode="auto">
          <a:xfrm>
            <a:off x="7377113" y="5281613"/>
            <a:ext cx="1247135" cy="520655"/>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cs typeface="Arial" charset="0"/>
              </a:rPr>
              <a:t>10 </a:t>
            </a:r>
            <a:r>
              <a:rPr lang="en-US" sz="1400" b="1" dirty="0" err="1" smtClean="0">
                <a:effectLst>
                  <a:outerShdw blurRad="38100" dist="38100" dir="2700000" algn="tl">
                    <a:srgbClr val="000000"/>
                  </a:outerShdw>
                </a:effectLst>
                <a:cs typeface="Arial" charset="0"/>
              </a:rPr>
              <a:t>Naskah</a:t>
            </a:r>
            <a:r>
              <a:rPr lang="en-US" sz="1400" b="1" dirty="0" smtClean="0">
                <a:effectLst>
                  <a:outerShdw blurRad="38100" dist="38100" dir="2700000" algn="tl">
                    <a:srgbClr val="000000"/>
                  </a:outerShdw>
                </a:effectLst>
                <a:cs typeface="Arial" charset="0"/>
              </a:rPr>
              <a:t> </a:t>
            </a:r>
            <a:r>
              <a:rPr lang="en-US" sz="1400" b="1" dirty="0">
                <a:effectLst>
                  <a:outerShdw blurRad="38100" dist="38100" dir="2700000" algn="tl">
                    <a:srgbClr val="000000"/>
                  </a:outerShdw>
                </a:effectLst>
                <a:cs typeface="Arial" charset="0"/>
              </a:rPr>
              <a:t>&amp;</a:t>
            </a:r>
          </a:p>
          <a:p>
            <a:pPr>
              <a:defRPr/>
            </a:pPr>
            <a:r>
              <a:rPr lang="en-US" sz="1400" b="1" dirty="0">
                <a:effectLst>
                  <a:outerShdw blurRad="38100" dist="38100" dir="2700000" algn="tl">
                    <a:srgbClr val="000000"/>
                  </a:outerShdw>
                </a:effectLst>
                <a:cs typeface="Arial" charset="0"/>
              </a:rPr>
              <a:t>     </a:t>
            </a:r>
            <a:r>
              <a:rPr lang="en-US" sz="1400" b="1" dirty="0" err="1">
                <a:effectLst>
                  <a:outerShdw blurRad="38100" dist="38100" dir="2700000" algn="tl">
                    <a:srgbClr val="000000"/>
                  </a:outerShdw>
                </a:effectLst>
                <a:cs typeface="Arial" charset="0"/>
              </a:rPr>
              <a:t>Khotbah</a:t>
            </a:r>
            <a:endParaRPr lang="en-US" sz="1400" b="1" dirty="0">
              <a:effectLst>
                <a:outerShdw blurRad="38100" dist="38100" dir="2700000" algn="tl">
                  <a:srgbClr val="000000"/>
                </a:outerShdw>
              </a:effectLst>
              <a:cs typeface="Arial" charset="0"/>
            </a:endParaRPr>
          </a:p>
        </p:txBody>
      </p:sp>
      <p:sp>
        <p:nvSpPr>
          <p:cNvPr id="458791" name="Rectangle 39"/>
          <p:cNvSpPr>
            <a:spLocks noChangeArrowheads="1"/>
          </p:cNvSpPr>
          <p:nvPr/>
        </p:nvSpPr>
        <p:spPr bwMode="auto">
          <a:xfrm>
            <a:off x="685800" y="6021388"/>
            <a:ext cx="7924800" cy="520700"/>
          </a:xfrm>
          <a:prstGeom prst="rect">
            <a:avLst/>
          </a:prstGeom>
          <a:noFill/>
          <a:ln w="12700">
            <a:noFill/>
            <a:miter lim="800000"/>
            <a:headEnd/>
            <a:tailEnd/>
          </a:ln>
          <a:effectLst/>
        </p:spPr>
        <p:txBody>
          <a:bodyPr lIns="90487" tIns="44450" rIns="90487" bIns="44450">
            <a:spAutoFit/>
          </a:bodyPr>
          <a:lstStyle/>
          <a:p>
            <a:pPr algn="ctr">
              <a:defRPr/>
            </a:pPr>
            <a:r>
              <a:rPr lang="en-US" sz="1400" b="1">
                <a:effectLst>
                  <a:outerShdw blurRad="38100" dist="38100" dir="2700000" algn="tl">
                    <a:srgbClr val="000000"/>
                  </a:outerShdw>
                </a:effectLst>
                <a:cs typeface="Arial" charset="0"/>
              </a:rPr>
              <a:t>Teks putih menunjukkan 10 langkah diadaptasi dari Haddon Robinson, </a:t>
            </a:r>
            <a:r>
              <a:rPr lang="en-US" sz="1400" b="1" i="1">
                <a:effectLst>
                  <a:outerShdw blurRad="38100" dist="38100" dir="2700000" algn="tl">
                    <a:srgbClr val="000000"/>
                  </a:outerShdw>
                </a:effectLst>
                <a:cs typeface="Arial" charset="0"/>
              </a:rPr>
              <a:t>Biblical Preaching</a:t>
            </a:r>
            <a:r>
              <a:rPr lang="en-US" sz="1400" b="1">
                <a:effectLst>
                  <a:outerShdw blurRad="38100" dist="38100" dir="2700000" algn="tl">
                    <a:srgbClr val="000000"/>
                  </a:outerShdw>
                </a:effectLst>
                <a:cs typeface="Arial" charset="0"/>
              </a:rPr>
              <a:t> (cat, 105)</a:t>
            </a:r>
          </a:p>
        </p:txBody>
      </p:sp>
      <p:sp>
        <p:nvSpPr>
          <p:cNvPr id="88104"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458793" name="Oval 41"/>
          <p:cNvSpPr>
            <a:spLocks noChangeArrowheads="1"/>
          </p:cNvSpPr>
          <p:nvPr/>
        </p:nvSpPr>
        <p:spPr bwMode="auto">
          <a:xfrm>
            <a:off x="5181600" y="3352800"/>
            <a:ext cx="3429000" cy="11430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8793"/>
                                        </p:tgtEl>
                                        <p:attrNameLst>
                                          <p:attrName>style.visibility</p:attrName>
                                        </p:attrNameLst>
                                      </p:cBhvr>
                                      <p:to>
                                        <p:strVal val="visible"/>
                                      </p:to>
                                    </p:set>
                                    <p:anim calcmode="lin" valueType="num">
                                      <p:cBhvr>
                                        <p:cTn id="7" dur="1000" fill="hold"/>
                                        <p:tgtEl>
                                          <p:spTgt spid="458793"/>
                                        </p:tgtEl>
                                        <p:attrNameLst>
                                          <p:attrName>ppt_x</p:attrName>
                                        </p:attrNameLst>
                                      </p:cBhvr>
                                      <p:tavLst>
                                        <p:tav tm="0">
                                          <p:val>
                                            <p:strVal val="#ppt_x-.2"/>
                                          </p:val>
                                        </p:tav>
                                        <p:tav tm="100000">
                                          <p:val>
                                            <p:strVal val="#ppt_x"/>
                                          </p:val>
                                        </p:tav>
                                      </p:tavLst>
                                    </p:anim>
                                    <p:anim calcmode="lin" valueType="num">
                                      <p:cBhvr>
                                        <p:cTn id="8" dur="1000" fill="hold"/>
                                        <p:tgtEl>
                                          <p:spTgt spid="4587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9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Grp="1" noChangeArrowheads="1"/>
          </p:cNvSpPr>
          <p:nvPr>
            <p:ph type="dt" sz="quarter" idx="10"/>
          </p:nvPr>
        </p:nvSpPr>
        <p:spPr/>
        <p:txBody>
          <a:bodyPr/>
          <a:lstStyle/>
          <a:p>
            <a:pPr>
              <a:defRPr/>
            </a:pPr>
            <a:endParaRPr lang="en-US"/>
          </a:p>
        </p:txBody>
      </p:sp>
      <p:sp>
        <p:nvSpPr>
          <p:cNvPr id="18" name="Rectangle 5"/>
          <p:cNvSpPr>
            <a:spLocks noGrp="1" noChangeArrowheads="1"/>
          </p:cNvSpPr>
          <p:nvPr>
            <p:ph type="ftr" sz="quarter" idx="11"/>
          </p:nvPr>
        </p:nvSpPr>
        <p:spPr/>
        <p:txBody>
          <a:bodyPr/>
          <a:lstStyle/>
          <a:p>
            <a:pPr>
              <a:defRPr/>
            </a:pPr>
            <a:endParaRPr lang="en-US"/>
          </a:p>
        </p:txBody>
      </p:sp>
      <p:sp>
        <p:nvSpPr>
          <p:cNvPr id="181250" name="Rectangle 2"/>
          <p:cNvSpPr>
            <a:spLocks noGrp="1" noChangeArrowheads="1"/>
          </p:cNvSpPr>
          <p:nvPr>
            <p:ph type="ctrTitle"/>
          </p:nvPr>
        </p:nvSpPr>
        <p:spPr>
          <a:xfrm>
            <a:off x="0" y="2286000"/>
            <a:ext cx="9144000" cy="1143000"/>
          </a:xfrm>
          <a:solidFill>
            <a:schemeClr val="bg2"/>
          </a:solidFill>
        </p:spPr>
        <p:txBody>
          <a:bodyPr/>
          <a:lstStyle/>
          <a:p>
            <a:pPr eaLnBrk="1" hangingPunct="1">
              <a:defRPr/>
            </a:pPr>
            <a:r>
              <a:rPr lang="en-US" sz="3600" dirty="0" err="1" smtClean="0"/>
              <a:t>Nama-nama</a:t>
            </a:r>
            <a:r>
              <a:rPr lang="en-US" sz="3600" dirty="0" smtClean="0"/>
              <a:t> lain </a:t>
            </a:r>
            <a:r>
              <a:rPr lang="en-US" sz="3600" dirty="0" err="1" smtClean="0"/>
              <a:t>untuk</a:t>
            </a:r>
            <a:r>
              <a:rPr lang="en-US" sz="3600" dirty="0" smtClean="0"/>
              <a:t> </a:t>
            </a:r>
            <a:r>
              <a:rPr lang="en-US" sz="3600" dirty="0" err="1" smtClean="0"/>
              <a:t>Ide</a:t>
            </a:r>
            <a:r>
              <a:rPr lang="en-US" sz="3600" dirty="0" smtClean="0"/>
              <a:t> </a:t>
            </a:r>
            <a:r>
              <a:rPr lang="en-US" sz="3600" dirty="0" err="1" smtClean="0"/>
              <a:t>Utama</a:t>
            </a:r>
            <a:endParaRPr lang="en-US" sz="3600" dirty="0" smtClean="0"/>
          </a:p>
        </p:txBody>
      </p:sp>
      <p:sp>
        <p:nvSpPr>
          <p:cNvPr id="181252" name="WordArt 4"/>
          <p:cNvSpPr>
            <a:spLocks noChangeArrowheads="1" noChangeShapeType="1" noTextEdit="1"/>
          </p:cNvSpPr>
          <p:nvPr/>
        </p:nvSpPr>
        <p:spPr bwMode="auto">
          <a:xfrm>
            <a:off x="990600" y="4038600"/>
            <a:ext cx="3352800" cy="838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ea typeface="Arial Black"/>
                <a:cs typeface="Arial Black"/>
              </a:rPr>
              <a:t>Gagasan Utama</a:t>
            </a:r>
          </a:p>
        </p:txBody>
      </p:sp>
      <p:sp>
        <p:nvSpPr>
          <p:cNvPr id="181253" name="WordArt 5"/>
          <p:cNvSpPr>
            <a:spLocks noChangeArrowheads="1" noChangeShapeType="1" noTextEdit="1"/>
          </p:cNvSpPr>
          <p:nvPr/>
        </p:nvSpPr>
        <p:spPr bwMode="auto">
          <a:xfrm>
            <a:off x="457200" y="914400"/>
            <a:ext cx="50292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Pernyataan Sintetikal</a:t>
            </a:r>
          </a:p>
        </p:txBody>
      </p:sp>
      <p:sp>
        <p:nvSpPr>
          <p:cNvPr id="181256" name="WordArt 8"/>
          <p:cNvSpPr>
            <a:spLocks noChangeArrowheads="1" noChangeShapeType="1" noTextEdit="1"/>
          </p:cNvSpPr>
          <p:nvPr/>
        </p:nvSpPr>
        <p:spPr bwMode="auto">
          <a:xfrm>
            <a:off x="381000" y="3352800"/>
            <a:ext cx="8443913" cy="630238"/>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Arial Black"/>
                <a:ea typeface="Arial Black"/>
                <a:cs typeface="Arial Black"/>
              </a:rPr>
              <a:t>Dalil Utama Khotbah (DUK)</a:t>
            </a:r>
          </a:p>
        </p:txBody>
      </p:sp>
      <p:sp>
        <p:nvSpPr>
          <p:cNvPr id="181257" name="WordArt 9"/>
          <p:cNvSpPr>
            <a:spLocks noChangeArrowheads="1" noChangeShapeType="1" noTextEdit="1"/>
          </p:cNvSpPr>
          <p:nvPr/>
        </p:nvSpPr>
        <p:spPr bwMode="auto">
          <a:xfrm>
            <a:off x="4191000" y="1905000"/>
            <a:ext cx="4114800" cy="647700"/>
          </a:xfrm>
          <a:prstGeom prst="rect">
            <a:avLst/>
          </a:prstGeom>
        </p:spPr>
        <p:txBody>
          <a:bodyPr wrap="none" fromWordArt="1">
            <a:prstTxWarp prst="textPlain">
              <a:avLst>
                <a:gd name="adj" fmla="val 50000"/>
              </a:avLst>
            </a:prstTxWarp>
          </a:bodyPr>
          <a:lstStyle/>
          <a:p>
            <a:pPr algn="ctr"/>
            <a:r>
              <a:rPr lang="en-US" sz="3600" kern="10" dirty="0" err="1">
                <a:ln w="12700">
                  <a:solidFill>
                    <a:srgbClr val="3333CC"/>
                  </a:solidFill>
                  <a:round/>
                  <a:headEnd/>
                  <a:tailEnd/>
                </a:ln>
                <a:solidFill>
                  <a:srgbClr val="B2B2B2">
                    <a:alpha val="50195"/>
                  </a:srgbClr>
                </a:solidFill>
                <a:effectLst>
                  <a:outerShdw blurRad="63500" dist="46662" dir="2115817" algn="ctr" rotWithShape="0">
                    <a:srgbClr val="9999FF">
                      <a:alpha val="74997"/>
                    </a:srgbClr>
                  </a:outerShdw>
                </a:effectLst>
                <a:latin typeface="Arial Black"/>
                <a:ea typeface="Arial Black"/>
                <a:cs typeface="Arial Black"/>
              </a:rPr>
              <a:t>Konsep</a:t>
            </a:r>
            <a:r>
              <a:rPr lang="en-US" sz="3600" kern="10" dirty="0">
                <a:ln w="12700">
                  <a:solidFill>
                    <a:srgbClr val="3333CC"/>
                  </a:solidFill>
                  <a:round/>
                  <a:headEnd/>
                  <a:tailEnd/>
                </a:ln>
                <a:solidFill>
                  <a:srgbClr val="B2B2B2">
                    <a:alpha val="50195"/>
                  </a:srgbClr>
                </a:solidFill>
                <a:effectLst>
                  <a:outerShdw blurRad="63500" dist="46662" dir="2115817" algn="ctr" rotWithShape="0">
                    <a:srgbClr val="9999FF">
                      <a:alpha val="74997"/>
                    </a:srgbClr>
                  </a:outerShdw>
                </a:effectLst>
                <a:latin typeface="Arial Black"/>
                <a:ea typeface="Arial Black"/>
                <a:cs typeface="Arial Black"/>
              </a:rPr>
              <a:t> </a:t>
            </a:r>
            <a:r>
              <a:rPr lang="en-US" sz="3600" kern="10" dirty="0" err="1">
                <a:ln w="12700">
                  <a:solidFill>
                    <a:srgbClr val="3333CC"/>
                  </a:solidFill>
                  <a:round/>
                  <a:headEnd/>
                  <a:tailEnd/>
                </a:ln>
                <a:solidFill>
                  <a:srgbClr val="B2B2B2">
                    <a:alpha val="50195"/>
                  </a:srgbClr>
                </a:solidFill>
                <a:effectLst>
                  <a:outerShdw blurRad="63500" dist="46662" dir="2115817" algn="ctr" rotWithShape="0">
                    <a:srgbClr val="9999FF">
                      <a:alpha val="74997"/>
                    </a:srgbClr>
                  </a:outerShdw>
                </a:effectLst>
                <a:latin typeface="Arial Black"/>
                <a:ea typeface="Arial Black"/>
                <a:cs typeface="Arial Black"/>
              </a:rPr>
              <a:t>Alkitabiah</a:t>
            </a:r>
            <a:endParaRPr lang="en-US" sz="3600" kern="10" dirty="0">
              <a:ln w="12700">
                <a:solidFill>
                  <a:srgbClr val="3333CC"/>
                </a:solidFill>
                <a:round/>
                <a:headEnd/>
                <a:tailEnd/>
              </a:ln>
              <a:solidFill>
                <a:srgbClr val="B2B2B2">
                  <a:alpha val="50195"/>
                </a:srgbClr>
              </a:solidFill>
              <a:effectLst>
                <a:outerShdw blurRad="63500" dist="46662" dir="2115817" algn="ctr" rotWithShape="0">
                  <a:srgbClr val="9999FF">
                    <a:alpha val="74997"/>
                  </a:srgbClr>
                </a:outerShdw>
              </a:effectLst>
              <a:latin typeface="Arial Black"/>
              <a:ea typeface="Arial Black"/>
              <a:cs typeface="Arial Black"/>
            </a:endParaRPr>
          </a:p>
        </p:txBody>
      </p:sp>
      <p:sp>
        <p:nvSpPr>
          <p:cNvPr id="181258" name="WordArt 10"/>
          <p:cNvSpPr>
            <a:spLocks noChangeArrowheads="1" noChangeShapeType="1" noTextEdit="1"/>
          </p:cNvSpPr>
          <p:nvPr/>
        </p:nvSpPr>
        <p:spPr bwMode="auto">
          <a:xfrm>
            <a:off x="6172200" y="457200"/>
            <a:ext cx="2692400" cy="10668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Arial Black"/>
                <a:ea typeface="Arial Black"/>
                <a:cs typeface="Arial Black"/>
              </a:rPr>
              <a:t>Ide Pusat</a:t>
            </a:r>
          </a:p>
        </p:txBody>
      </p:sp>
      <p:sp>
        <p:nvSpPr>
          <p:cNvPr id="181259" name="WordArt 11"/>
          <p:cNvSpPr>
            <a:spLocks noChangeArrowheads="1" noChangeShapeType="1" noTextEdit="1"/>
          </p:cNvSpPr>
          <p:nvPr/>
        </p:nvSpPr>
        <p:spPr bwMode="auto">
          <a:xfrm>
            <a:off x="457200" y="5181600"/>
            <a:ext cx="3009900" cy="642938"/>
          </a:xfrm>
          <a:prstGeom prst="rect">
            <a:avLst/>
          </a:prstGeom>
        </p:spPr>
        <p:txBody>
          <a:bodyPr wrap="none" fromWordArt="1">
            <a:prstTxWarp prst="textDoubleWave1">
              <a:avLst>
                <a:gd name="adj1" fmla="val 6500"/>
                <a:gd name="adj2" fmla="val 0"/>
              </a:avLst>
            </a:prstTxWarp>
          </a:bodyPr>
          <a:lstStyle/>
          <a:p>
            <a:pPr algn="ctr"/>
            <a:r>
              <a:rPr lang="en-US" sz="3600" kern="10" spc="21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Pikiran  Pusat</a:t>
            </a:r>
          </a:p>
        </p:txBody>
      </p:sp>
      <p:sp>
        <p:nvSpPr>
          <p:cNvPr id="181260" name="WordArt 12" descr="Paper bag"/>
          <p:cNvSpPr>
            <a:spLocks noChangeArrowheads="1" noChangeShapeType="1" noTextEdit="1"/>
          </p:cNvSpPr>
          <p:nvPr/>
        </p:nvSpPr>
        <p:spPr bwMode="auto">
          <a:xfrm>
            <a:off x="4800600" y="4038600"/>
            <a:ext cx="3632200" cy="992188"/>
          </a:xfrm>
          <a:prstGeom prst="rect">
            <a:avLst/>
          </a:prstGeom>
          <a:effectLst>
            <a:outerShdw blurRad="50800" dist="38100" dir="2700000" algn="tl" rotWithShape="0">
              <a:srgbClr val="FFFFFF">
                <a:alpha val="43000"/>
              </a:srgbClr>
            </a:outerShdw>
          </a:effectLst>
        </p:spPr>
        <p:txBody>
          <a:bodyPr wrap="none" fromWordArt="1">
            <a:prstTxWarp prst="textCascadeUp">
              <a:avLst>
                <a:gd name="adj" fmla="val 44444"/>
              </a:avLst>
            </a:prstTxWarp>
          </a:bodyPr>
          <a:lstStyle/>
          <a:p>
            <a:pPr algn="ctr">
              <a:defRPr/>
            </a:pPr>
            <a:r>
              <a:rPr lang="en-US"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a:ea typeface="Arial Black"/>
                <a:cs typeface="Arial Black"/>
              </a:rPr>
              <a:t>Ide yang </a:t>
            </a:r>
            <a:r>
              <a:rPr lang="en-US" sz="3600" b="1" kern="10"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a:ea typeface="Arial Black"/>
                <a:cs typeface="Arial Black"/>
              </a:rPr>
              <a:t>Dominan</a:t>
            </a:r>
            <a:endParaRPr lang="en-US"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a:ea typeface="Arial Black"/>
              <a:cs typeface="Arial Black"/>
            </a:endParaRPr>
          </a:p>
        </p:txBody>
      </p:sp>
      <p:sp>
        <p:nvSpPr>
          <p:cNvPr id="181261" name="WordArt 13"/>
          <p:cNvSpPr>
            <a:spLocks noChangeArrowheads="1" noChangeShapeType="1" noTextEdit="1"/>
          </p:cNvSpPr>
          <p:nvPr/>
        </p:nvSpPr>
        <p:spPr bwMode="auto">
          <a:xfrm>
            <a:off x="228600" y="0"/>
            <a:ext cx="3073400" cy="12573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latin typeface="Impact"/>
                <a:ea typeface="Impact"/>
                <a:cs typeface="Impact"/>
              </a:rPr>
              <a:t>Gagasan Homiletika</a:t>
            </a:r>
          </a:p>
        </p:txBody>
      </p:sp>
      <p:sp>
        <p:nvSpPr>
          <p:cNvPr id="181262" name="WordArt 14"/>
          <p:cNvSpPr>
            <a:spLocks noChangeArrowheads="1" noChangeShapeType="1" noTextEdit="1"/>
          </p:cNvSpPr>
          <p:nvPr/>
        </p:nvSpPr>
        <p:spPr bwMode="auto">
          <a:xfrm>
            <a:off x="6096000" y="4800600"/>
            <a:ext cx="2628900" cy="508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FFFF"/>
                </a:solidFill>
                <a:effectLst>
                  <a:outerShdw blurRad="63500" algn="tl" rotWithShape="0">
                    <a:srgbClr val="000000">
                      <a:alpha val="70000"/>
                    </a:srgbClr>
                  </a:outerShdw>
                </a:effectLst>
                <a:latin typeface="Times New Roman"/>
                <a:ea typeface="Times New Roman"/>
                <a:cs typeface="Times New Roman"/>
              </a:rPr>
              <a:t>Pikiran Utama</a:t>
            </a:r>
          </a:p>
        </p:txBody>
      </p:sp>
      <p:sp>
        <p:nvSpPr>
          <p:cNvPr id="181263" name="WordArt 15"/>
          <p:cNvSpPr>
            <a:spLocks noChangeArrowheads="1" noChangeShapeType="1" noTextEdit="1"/>
          </p:cNvSpPr>
          <p:nvPr/>
        </p:nvSpPr>
        <p:spPr bwMode="auto">
          <a:xfrm>
            <a:off x="3657600" y="0"/>
            <a:ext cx="2590800" cy="1125538"/>
          </a:xfrm>
          <a:prstGeom prst="rect">
            <a:avLst/>
          </a:prstGeom>
        </p:spPr>
        <p:txBody>
          <a:bodyPr wrap="none" fromWordArt="1">
            <a:prstTxWarp prst="textDeflate">
              <a:avLst>
                <a:gd name="adj" fmla="val 26227"/>
              </a:avLst>
            </a:prstTxWarp>
          </a:bodyPr>
          <a:lstStyle/>
          <a:p>
            <a:pPr algn="ctr"/>
            <a:r>
              <a:rPr lang="en-US" sz="3600" kern="10">
                <a:ln w="10160">
                  <a:solidFill>
                    <a:schemeClr val="accent1"/>
                  </a:solidFill>
                  <a:round/>
                  <a:headEnd/>
                  <a:tailEnd/>
                </a:ln>
                <a:solidFill>
                  <a:srgbClr val="FFFFFF"/>
                </a:solidFill>
                <a:effectLst>
                  <a:outerShdw blurRad="38100" dist="32000" dir="5400000" algn="tl" rotWithShape="0">
                    <a:srgbClr val="000000">
                      <a:alpha val="29999"/>
                    </a:srgbClr>
                  </a:outerShdw>
                </a:effectLst>
                <a:latin typeface="Impact"/>
                <a:ea typeface="Impact"/>
                <a:cs typeface="Impact"/>
              </a:rPr>
              <a:t>Proposisi</a:t>
            </a:r>
          </a:p>
        </p:txBody>
      </p:sp>
      <p:sp>
        <p:nvSpPr>
          <p:cNvPr id="181264" name="WordArt 16" descr="Narrow vertical"/>
          <p:cNvSpPr>
            <a:spLocks noChangeArrowheads="1" noChangeShapeType="1" noTextEdit="1"/>
          </p:cNvSpPr>
          <p:nvPr/>
        </p:nvSpPr>
        <p:spPr bwMode="auto">
          <a:xfrm>
            <a:off x="2514600" y="5105400"/>
            <a:ext cx="3149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Arial Black"/>
                <a:ea typeface="Arial Black"/>
                <a:cs typeface="Arial Black"/>
              </a:rPr>
              <a:t>Gagasan Khotbah</a:t>
            </a:r>
          </a:p>
        </p:txBody>
      </p:sp>
      <p:sp>
        <p:nvSpPr>
          <p:cNvPr id="181265" name="WordArt 17"/>
          <p:cNvSpPr>
            <a:spLocks noChangeArrowheads="1" noChangeShapeType="1" noTextEdit="1"/>
          </p:cNvSpPr>
          <p:nvPr/>
        </p:nvSpPr>
        <p:spPr bwMode="auto">
          <a:xfrm>
            <a:off x="990600" y="6210300"/>
            <a:ext cx="79756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blurRad="63500" dist="38099" dir="2700000" algn="ctr" rotWithShape="0">
                    <a:srgbClr val="000000">
                      <a:alpha val="74997"/>
                    </a:srgbClr>
                  </a:outerShdw>
                </a:effectLst>
                <a:latin typeface="Arial Black"/>
                <a:ea typeface="Arial Black"/>
                <a:cs typeface="Arial Black"/>
              </a:rPr>
              <a:t>Kalimat Subjek-Pelengkap</a:t>
            </a:r>
          </a:p>
        </p:txBody>
      </p:sp>
      <p:sp>
        <p:nvSpPr>
          <p:cNvPr id="181266" name="WordArt 18"/>
          <p:cNvSpPr>
            <a:spLocks noChangeArrowheads="1" noChangeShapeType="1" noTextEdit="1"/>
          </p:cNvSpPr>
          <p:nvPr/>
        </p:nvSpPr>
        <p:spPr bwMode="auto">
          <a:xfrm>
            <a:off x="5638800" y="5257800"/>
            <a:ext cx="3136900" cy="592138"/>
          </a:xfrm>
          <a:prstGeom prst="rect">
            <a:avLst/>
          </a:prstGeom>
        </p:spPr>
        <p:txBody>
          <a:bodyPr wrap="none" fromWordArt="1">
            <a:prstTxWarp prst="textCanDown">
              <a:avLst>
                <a:gd name="adj" fmla="val 33333"/>
              </a:avLst>
            </a:prstTxWarp>
          </a:bodyPr>
          <a:lstStyle/>
          <a:p>
            <a:pPr algn="ctr"/>
            <a:r>
              <a:rPr lang="en-US" sz="3600" b="1" kern="10">
                <a:ln w="10160">
                  <a:solidFill>
                    <a:schemeClr val="accent1"/>
                  </a:solidFill>
                  <a:round/>
                  <a:headEnd/>
                  <a:tailEnd/>
                </a:ln>
                <a:solidFill>
                  <a:srgbClr val="FFFFFF"/>
                </a:solidFill>
                <a:effectLst>
                  <a:outerShdw blurRad="38100" dist="32000" dir="5400000" algn="tl" rotWithShape="0">
                    <a:srgbClr val="000000">
                      <a:alpha val="29999"/>
                    </a:srgbClr>
                  </a:outerShdw>
                </a:effectLst>
                <a:latin typeface="Arial"/>
                <a:ea typeface="Arial"/>
                <a:cs typeface="Arial"/>
              </a:rPr>
              <a:t>Kalimat Tesis</a:t>
            </a:r>
          </a:p>
        </p:txBody>
      </p:sp>
      <p:sp>
        <p:nvSpPr>
          <p:cNvPr id="29714" name="Text Box 19"/>
          <p:cNvSpPr txBox="1">
            <a:spLocks noChangeArrowheads="1"/>
          </p:cNvSpPr>
          <p:nvPr/>
        </p:nvSpPr>
        <p:spPr bwMode="auto">
          <a:xfrm>
            <a:off x="8543925" y="76200"/>
            <a:ext cx="523875"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rgbClr val="FFFFFF"/>
                </a:solidFill>
                <a:cs typeface="MS Pゴシック" charset="0"/>
              </a:rPr>
              <a:t>29</a:t>
            </a:r>
            <a:endParaRPr lang="en-US" smtClean="0">
              <a:solidFill>
                <a:srgbClr val="FFFFFF"/>
              </a:solidFill>
              <a:cs typeface="MS P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1256"/>
                                        </p:tgtEl>
                                        <p:attrNameLst>
                                          <p:attrName>style.visibility</p:attrName>
                                        </p:attrNameLst>
                                      </p:cBhvr>
                                      <p:to>
                                        <p:strVal val="visible"/>
                                      </p:to>
                                    </p:set>
                                    <p:animEffect transition="in" filter="wipe(down)">
                                      <p:cBhvr>
                                        <p:cTn id="7" dur="580">
                                          <p:stCondLst>
                                            <p:cond delay="0"/>
                                          </p:stCondLst>
                                        </p:cTn>
                                        <p:tgtEl>
                                          <p:spTgt spid="181256"/>
                                        </p:tgtEl>
                                      </p:cBhvr>
                                    </p:animEffect>
                                    <p:anim calcmode="lin" valueType="num">
                                      <p:cBhvr>
                                        <p:cTn id="8" dur="1822" tmFilter="0,0; 0.14,0.36; 0.43,0.73; 0.71,0.91; 1.0,1.0">
                                          <p:stCondLst>
                                            <p:cond delay="0"/>
                                          </p:stCondLst>
                                        </p:cTn>
                                        <p:tgtEl>
                                          <p:spTgt spid="18125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125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125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125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1256"/>
                                        </p:tgtEl>
                                        <p:attrNameLst>
                                          <p:attrName>ppt_y</p:attrName>
                                        </p:attrNameLst>
                                      </p:cBhvr>
                                      <p:tavLst>
                                        <p:tav tm="0" fmla="#ppt_y-sin(pi*$)/81">
                                          <p:val>
                                            <p:fltVal val="0"/>
                                          </p:val>
                                        </p:tav>
                                        <p:tav tm="100000">
                                          <p:val>
                                            <p:fltVal val="1"/>
                                          </p:val>
                                        </p:tav>
                                      </p:tavLst>
                                    </p:anim>
                                    <p:animScale>
                                      <p:cBhvr>
                                        <p:cTn id="13" dur="26">
                                          <p:stCondLst>
                                            <p:cond delay="650"/>
                                          </p:stCondLst>
                                        </p:cTn>
                                        <p:tgtEl>
                                          <p:spTgt spid="181256"/>
                                        </p:tgtEl>
                                      </p:cBhvr>
                                      <p:to x="100000" y="60000"/>
                                    </p:animScale>
                                    <p:animScale>
                                      <p:cBhvr>
                                        <p:cTn id="14" dur="166" decel="50000">
                                          <p:stCondLst>
                                            <p:cond delay="676"/>
                                          </p:stCondLst>
                                        </p:cTn>
                                        <p:tgtEl>
                                          <p:spTgt spid="181256"/>
                                        </p:tgtEl>
                                      </p:cBhvr>
                                      <p:to x="100000" y="100000"/>
                                    </p:animScale>
                                    <p:animScale>
                                      <p:cBhvr>
                                        <p:cTn id="15" dur="26">
                                          <p:stCondLst>
                                            <p:cond delay="1312"/>
                                          </p:stCondLst>
                                        </p:cTn>
                                        <p:tgtEl>
                                          <p:spTgt spid="181256"/>
                                        </p:tgtEl>
                                      </p:cBhvr>
                                      <p:to x="100000" y="80000"/>
                                    </p:animScale>
                                    <p:animScale>
                                      <p:cBhvr>
                                        <p:cTn id="16" dur="166" decel="50000">
                                          <p:stCondLst>
                                            <p:cond delay="1338"/>
                                          </p:stCondLst>
                                        </p:cTn>
                                        <p:tgtEl>
                                          <p:spTgt spid="181256"/>
                                        </p:tgtEl>
                                      </p:cBhvr>
                                      <p:to x="100000" y="100000"/>
                                    </p:animScale>
                                    <p:animScale>
                                      <p:cBhvr>
                                        <p:cTn id="17" dur="26">
                                          <p:stCondLst>
                                            <p:cond delay="1642"/>
                                          </p:stCondLst>
                                        </p:cTn>
                                        <p:tgtEl>
                                          <p:spTgt spid="181256"/>
                                        </p:tgtEl>
                                      </p:cBhvr>
                                      <p:to x="100000" y="90000"/>
                                    </p:animScale>
                                    <p:animScale>
                                      <p:cBhvr>
                                        <p:cTn id="18" dur="166" decel="50000">
                                          <p:stCondLst>
                                            <p:cond delay="1668"/>
                                          </p:stCondLst>
                                        </p:cTn>
                                        <p:tgtEl>
                                          <p:spTgt spid="181256"/>
                                        </p:tgtEl>
                                      </p:cBhvr>
                                      <p:to x="100000" y="100000"/>
                                    </p:animScale>
                                    <p:animScale>
                                      <p:cBhvr>
                                        <p:cTn id="19" dur="26">
                                          <p:stCondLst>
                                            <p:cond delay="1808"/>
                                          </p:stCondLst>
                                        </p:cTn>
                                        <p:tgtEl>
                                          <p:spTgt spid="181256"/>
                                        </p:tgtEl>
                                      </p:cBhvr>
                                      <p:to x="100000" y="95000"/>
                                    </p:animScale>
                                    <p:animScale>
                                      <p:cBhvr>
                                        <p:cTn id="20" dur="166" decel="50000">
                                          <p:stCondLst>
                                            <p:cond delay="1834"/>
                                          </p:stCondLst>
                                        </p:cTn>
                                        <p:tgtEl>
                                          <p:spTgt spid="18125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1261"/>
                                        </p:tgtEl>
                                        <p:attrNameLst>
                                          <p:attrName>style.visibility</p:attrName>
                                        </p:attrNameLst>
                                      </p:cBhvr>
                                      <p:to>
                                        <p:strVal val="visible"/>
                                      </p:to>
                                    </p:set>
                                    <p:animEffect transition="in" filter="wipe(down)">
                                      <p:cBhvr>
                                        <p:cTn id="25" dur="580">
                                          <p:stCondLst>
                                            <p:cond delay="0"/>
                                          </p:stCondLst>
                                        </p:cTn>
                                        <p:tgtEl>
                                          <p:spTgt spid="181261"/>
                                        </p:tgtEl>
                                      </p:cBhvr>
                                    </p:animEffect>
                                    <p:anim calcmode="lin" valueType="num">
                                      <p:cBhvr>
                                        <p:cTn id="26" dur="1822" tmFilter="0,0; 0.14,0.36; 0.43,0.73; 0.71,0.91; 1.0,1.0">
                                          <p:stCondLst>
                                            <p:cond delay="0"/>
                                          </p:stCondLst>
                                        </p:cTn>
                                        <p:tgtEl>
                                          <p:spTgt spid="18126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126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126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126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1261"/>
                                        </p:tgtEl>
                                        <p:attrNameLst>
                                          <p:attrName>ppt_y</p:attrName>
                                        </p:attrNameLst>
                                      </p:cBhvr>
                                      <p:tavLst>
                                        <p:tav tm="0" fmla="#ppt_y-sin(pi*$)/81">
                                          <p:val>
                                            <p:fltVal val="0"/>
                                          </p:val>
                                        </p:tav>
                                        <p:tav tm="100000">
                                          <p:val>
                                            <p:fltVal val="1"/>
                                          </p:val>
                                        </p:tav>
                                      </p:tavLst>
                                    </p:anim>
                                    <p:animScale>
                                      <p:cBhvr>
                                        <p:cTn id="31" dur="26">
                                          <p:stCondLst>
                                            <p:cond delay="650"/>
                                          </p:stCondLst>
                                        </p:cTn>
                                        <p:tgtEl>
                                          <p:spTgt spid="181261"/>
                                        </p:tgtEl>
                                      </p:cBhvr>
                                      <p:to x="100000" y="60000"/>
                                    </p:animScale>
                                    <p:animScale>
                                      <p:cBhvr>
                                        <p:cTn id="32" dur="166" decel="50000">
                                          <p:stCondLst>
                                            <p:cond delay="676"/>
                                          </p:stCondLst>
                                        </p:cTn>
                                        <p:tgtEl>
                                          <p:spTgt spid="181261"/>
                                        </p:tgtEl>
                                      </p:cBhvr>
                                      <p:to x="100000" y="100000"/>
                                    </p:animScale>
                                    <p:animScale>
                                      <p:cBhvr>
                                        <p:cTn id="33" dur="26">
                                          <p:stCondLst>
                                            <p:cond delay="1312"/>
                                          </p:stCondLst>
                                        </p:cTn>
                                        <p:tgtEl>
                                          <p:spTgt spid="181261"/>
                                        </p:tgtEl>
                                      </p:cBhvr>
                                      <p:to x="100000" y="80000"/>
                                    </p:animScale>
                                    <p:animScale>
                                      <p:cBhvr>
                                        <p:cTn id="34" dur="166" decel="50000">
                                          <p:stCondLst>
                                            <p:cond delay="1338"/>
                                          </p:stCondLst>
                                        </p:cTn>
                                        <p:tgtEl>
                                          <p:spTgt spid="181261"/>
                                        </p:tgtEl>
                                      </p:cBhvr>
                                      <p:to x="100000" y="100000"/>
                                    </p:animScale>
                                    <p:animScale>
                                      <p:cBhvr>
                                        <p:cTn id="35" dur="26">
                                          <p:stCondLst>
                                            <p:cond delay="1642"/>
                                          </p:stCondLst>
                                        </p:cTn>
                                        <p:tgtEl>
                                          <p:spTgt spid="181261"/>
                                        </p:tgtEl>
                                      </p:cBhvr>
                                      <p:to x="100000" y="90000"/>
                                    </p:animScale>
                                    <p:animScale>
                                      <p:cBhvr>
                                        <p:cTn id="36" dur="166" decel="50000">
                                          <p:stCondLst>
                                            <p:cond delay="1668"/>
                                          </p:stCondLst>
                                        </p:cTn>
                                        <p:tgtEl>
                                          <p:spTgt spid="181261"/>
                                        </p:tgtEl>
                                      </p:cBhvr>
                                      <p:to x="100000" y="100000"/>
                                    </p:animScale>
                                    <p:animScale>
                                      <p:cBhvr>
                                        <p:cTn id="37" dur="26">
                                          <p:stCondLst>
                                            <p:cond delay="1808"/>
                                          </p:stCondLst>
                                        </p:cTn>
                                        <p:tgtEl>
                                          <p:spTgt spid="181261"/>
                                        </p:tgtEl>
                                      </p:cBhvr>
                                      <p:to x="100000" y="95000"/>
                                    </p:animScale>
                                    <p:animScale>
                                      <p:cBhvr>
                                        <p:cTn id="38" dur="166" decel="50000">
                                          <p:stCondLst>
                                            <p:cond delay="1834"/>
                                          </p:stCondLst>
                                        </p:cTn>
                                        <p:tgtEl>
                                          <p:spTgt spid="181261"/>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81260"/>
                                        </p:tgtEl>
                                        <p:attrNameLst>
                                          <p:attrName>style.visibility</p:attrName>
                                        </p:attrNameLst>
                                      </p:cBhvr>
                                      <p:to>
                                        <p:strVal val="visible"/>
                                      </p:to>
                                    </p:set>
                                    <p:animEffect transition="in" filter="wipe(down)">
                                      <p:cBhvr>
                                        <p:cTn id="43" dur="580">
                                          <p:stCondLst>
                                            <p:cond delay="0"/>
                                          </p:stCondLst>
                                        </p:cTn>
                                        <p:tgtEl>
                                          <p:spTgt spid="181260"/>
                                        </p:tgtEl>
                                      </p:cBhvr>
                                    </p:animEffect>
                                    <p:anim calcmode="lin" valueType="num">
                                      <p:cBhvr>
                                        <p:cTn id="44" dur="1822" tmFilter="0,0; 0.14,0.36; 0.43,0.73; 0.71,0.91; 1.0,1.0">
                                          <p:stCondLst>
                                            <p:cond delay="0"/>
                                          </p:stCondLst>
                                        </p:cTn>
                                        <p:tgtEl>
                                          <p:spTgt spid="18126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126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126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126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1260"/>
                                        </p:tgtEl>
                                        <p:attrNameLst>
                                          <p:attrName>ppt_y</p:attrName>
                                        </p:attrNameLst>
                                      </p:cBhvr>
                                      <p:tavLst>
                                        <p:tav tm="0" fmla="#ppt_y-sin(pi*$)/81">
                                          <p:val>
                                            <p:fltVal val="0"/>
                                          </p:val>
                                        </p:tav>
                                        <p:tav tm="100000">
                                          <p:val>
                                            <p:fltVal val="1"/>
                                          </p:val>
                                        </p:tav>
                                      </p:tavLst>
                                    </p:anim>
                                    <p:animScale>
                                      <p:cBhvr>
                                        <p:cTn id="49" dur="26">
                                          <p:stCondLst>
                                            <p:cond delay="650"/>
                                          </p:stCondLst>
                                        </p:cTn>
                                        <p:tgtEl>
                                          <p:spTgt spid="181260"/>
                                        </p:tgtEl>
                                      </p:cBhvr>
                                      <p:to x="100000" y="60000"/>
                                    </p:animScale>
                                    <p:animScale>
                                      <p:cBhvr>
                                        <p:cTn id="50" dur="166" decel="50000">
                                          <p:stCondLst>
                                            <p:cond delay="676"/>
                                          </p:stCondLst>
                                        </p:cTn>
                                        <p:tgtEl>
                                          <p:spTgt spid="181260"/>
                                        </p:tgtEl>
                                      </p:cBhvr>
                                      <p:to x="100000" y="100000"/>
                                    </p:animScale>
                                    <p:animScale>
                                      <p:cBhvr>
                                        <p:cTn id="51" dur="26">
                                          <p:stCondLst>
                                            <p:cond delay="1312"/>
                                          </p:stCondLst>
                                        </p:cTn>
                                        <p:tgtEl>
                                          <p:spTgt spid="181260"/>
                                        </p:tgtEl>
                                      </p:cBhvr>
                                      <p:to x="100000" y="80000"/>
                                    </p:animScale>
                                    <p:animScale>
                                      <p:cBhvr>
                                        <p:cTn id="52" dur="166" decel="50000">
                                          <p:stCondLst>
                                            <p:cond delay="1338"/>
                                          </p:stCondLst>
                                        </p:cTn>
                                        <p:tgtEl>
                                          <p:spTgt spid="181260"/>
                                        </p:tgtEl>
                                      </p:cBhvr>
                                      <p:to x="100000" y="100000"/>
                                    </p:animScale>
                                    <p:animScale>
                                      <p:cBhvr>
                                        <p:cTn id="53" dur="26">
                                          <p:stCondLst>
                                            <p:cond delay="1642"/>
                                          </p:stCondLst>
                                        </p:cTn>
                                        <p:tgtEl>
                                          <p:spTgt spid="181260"/>
                                        </p:tgtEl>
                                      </p:cBhvr>
                                      <p:to x="100000" y="90000"/>
                                    </p:animScale>
                                    <p:animScale>
                                      <p:cBhvr>
                                        <p:cTn id="54" dur="166" decel="50000">
                                          <p:stCondLst>
                                            <p:cond delay="1668"/>
                                          </p:stCondLst>
                                        </p:cTn>
                                        <p:tgtEl>
                                          <p:spTgt spid="181260"/>
                                        </p:tgtEl>
                                      </p:cBhvr>
                                      <p:to x="100000" y="100000"/>
                                    </p:animScale>
                                    <p:animScale>
                                      <p:cBhvr>
                                        <p:cTn id="55" dur="26">
                                          <p:stCondLst>
                                            <p:cond delay="1808"/>
                                          </p:stCondLst>
                                        </p:cTn>
                                        <p:tgtEl>
                                          <p:spTgt spid="181260"/>
                                        </p:tgtEl>
                                      </p:cBhvr>
                                      <p:to x="100000" y="95000"/>
                                    </p:animScale>
                                    <p:animScale>
                                      <p:cBhvr>
                                        <p:cTn id="56" dur="166" decel="50000">
                                          <p:stCondLst>
                                            <p:cond delay="1834"/>
                                          </p:stCondLst>
                                        </p:cTn>
                                        <p:tgtEl>
                                          <p:spTgt spid="181260"/>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81252"/>
                                        </p:tgtEl>
                                        <p:attrNameLst>
                                          <p:attrName>style.visibility</p:attrName>
                                        </p:attrNameLst>
                                      </p:cBhvr>
                                      <p:to>
                                        <p:strVal val="visible"/>
                                      </p:to>
                                    </p:set>
                                    <p:animEffect transition="in" filter="wipe(down)">
                                      <p:cBhvr>
                                        <p:cTn id="61" dur="580">
                                          <p:stCondLst>
                                            <p:cond delay="0"/>
                                          </p:stCondLst>
                                        </p:cTn>
                                        <p:tgtEl>
                                          <p:spTgt spid="181252"/>
                                        </p:tgtEl>
                                      </p:cBhvr>
                                    </p:animEffect>
                                    <p:anim calcmode="lin" valueType="num">
                                      <p:cBhvr>
                                        <p:cTn id="62" dur="1822" tmFilter="0,0; 0.14,0.36; 0.43,0.73; 0.71,0.91; 1.0,1.0">
                                          <p:stCondLst>
                                            <p:cond delay="0"/>
                                          </p:stCondLst>
                                        </p:cTn>
                                        <p:tgtEl>
                                          <p:spTgt spid="18125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125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125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125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1252"/>
                                        </p:tgtEl>
                                        <p:attrNameLst>
                                          <p:attrName>ppt_y</p:attrName>
                                        </p:attrNameLst>
                                      </p:cBhvr>
                                      <p:tavLst>
                                        <p:tav tm="0" fmla="#ppt_y-sin(pi*$)/81">
                                          <p:val>
                                            <p:fltVal val="0"/>
                                          </p:val>
                                        </p:tav>
                                        <p:tav tm="100000">
                                          <p:val>
                                            <p:fltVal val="1"/>
                                          </p:val>
                                        </p:tav>
                                      </p:tavLst>
                                    </p:anim>
                                    <p:animScale>
                                      <p:cBhvr>
                                        <p:cTn id="67" dur="26">
                                          <p:stCondLst>
                                            <p:cond delay="650"/>
                                          </p:stCondLst>
                                        </p:cTn>
                                        <p:tgtEl>
                                          <p:spTgt spid="181252"/>
                                        </p:tgtEl>
                                      </p:cBhvr>
                                      <p:to x="100000" y="60000"/>
                                    </p:animScale>
                                    <p:animScale>
                                      <p:cBhvr>
                                        <p:cTn id="68" dur="166" decel="50000">
                                          <p:stCondLst>
                                            <p:cond delay="676"/>
                                          </p:stCondLst>
                                        </p:cTn>
                                        <p:tgtEl>
                                          <p:spTgt spid="181252"/>
                                        </p:tgtEl>
                                      </p:cBhvr>
                                      <p:to x="100000" y="100000"/>
                                    </p:animScale>
                                    <p:animScale>
                                      <p:cBhvr>
                                        <p:cTn id="69" dur="26">
                                          <p:stCondLst>
                                            <p:cond delay="1312"/>
                                          </p:stCondLst>
                                        </p:cTn>
                                        <p:tgtEl>
                                          <p:spTgt spid="181252"/>
                                        </p:tgtEl>
                                      </p:cBhvr>
                                      <p:to x="100000" y="80000"/>
                                    </p:animScale>
                                    <p:animScale>
                                      <p:cBhvr>
                                        <p:cTn id="70" dur="166" decel="50000">
                                          <p:stCondLst>
                                            <p:cond delay="1338"/>
                                          </p:stCondLst>
                                        </p:cTn>
                                        <p:tgtEl>
                                          <p:spTgt spid="181252"/>
                                        </p:tgtEl>
                                      </p:cBhvr>
                                      <p:to x="100000" y="100000"/>
                                    </p:animScale>
                                    <p:animScale>
                                      <p:cBhvr>
                                        <p:cTn id="71" dur="26">
                                          <p:stCondLst>
                                            <p:cond delay="1642"/>
                                          </p:stCondLst>
                                        </p:cTn>
                                        <p:tgtEl>
                                          <p:spTgt spid="181252"/>
                                        </p:tgtEl>
                                      </p:cBhvr>
                                      <p:to x="100000" y="90000"/>
                                    </p:animScale>
                                    <p:animScale>
                                      <p:cBhvr>
                                        <p:cTn id="72" dur="166" decel="50000">
                                          <p:stCondLst>
                                            <p:cond delay="1668"/>
                                          </p:stCondLst>
                                        </p:cTn>
                                        <p:tgtEl>
                                          <p:spTgt spid="181252"/>
                                        </p:tgtEl>
                                      </p:cBhvr>
                                      <p:to x="100000" y="100000"/>
                                    </p:animScale>
                                    <p:animScale>
                                      <p:cBhvr>
                                        <p:cTn id="73" dur="26">
                                          <p:stCondLst>
                                            <p:cond delay="1808"/>
                                          </p:stCondLst>
                                        </p:cTn>
                                        <p:tgtEl>
                                          <p:spTgt spid="181252"/>
                                        </p:tgtEl>
                                      </p:cBhvr>
                                      <p:to x="100000" y="95000"/>
                                    </p:animScale>
                                    <p:animScale>
                                      <p:cBhvr>
                                        <p:cTn id="74" dur="166" decel="50000">
                                          <p:stCondLst>
                                            <p:cond delay="1834"/>
                                          </p:stCondLst>
                                        </p:cTn>
                                        <p:tgtEl>
                                          <p:spTgt spid="181252"/>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81265"/>
                                        </p:tgtEl>
                                        <p:attrNameLst>
                                          <p:attrName>style.visibility</p:attrName>
                                        </p:attrNameLst>
                                      </p:cBhvr>
                                      <p:to>
                                        <p:strVal val="visible"/>
                                      </p:to>
                                    </p:set>
                                    <p:animEffect transition="in" filter="wipe(down)">
                                      <p:cBhvr>
                                        <p:cTn id="79" dur="580">
                                          <p:stCondLst>
                                            <p:cond delay="0"/>
                                          </p:stCondLst>
                                        </p:cTn>
                                        <p:tgtEl>
                                          <p:spTgt spid="181265"/>
                                        </p:tgtEl>
                                      </p:cBhvr>
                                    </p:animEffect>
                                    <p:anim calcmode="lin" valueType="num">
                                      <p:cBhvr>
                                        <p:cTn id="80" dur="1822" tmFilter="0,0; 0.14,0.36; 0.43,0.73; 0.71,0.91; 1.0,1.0">
                                          <p:stCondLst>
                                            <p:cond delay="0"/>
                                          </p:stCondLst>
                                        </p:cTn>
                                        <p:tgtEl>
                                          <p:spTgt spid="18126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8126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8126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8126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81265"/>
                                        </p:tgtEl>
                                        <p:attrNameLst>
                                          <p:attrName>ppt_y</p:attrName>
                                        </p:attrNameLst>
                                      </p:cBhvr>
                                      <p:tavLst>
                                        <p:tav tm="0" fmla="#ppt_y-sin(pi*$)/81">
                                          <p:val>
                                            <p:fltVal val="0"/>
                                          </p:val>
                                        </p:tav>
                                        <p:tav tm="100000">
                                          <p:val>
                                            <p:fltVal val="1"/>
                                          </p:val>
                                        </p:tav>
                                      </p:tavLst>
                                    </p:anim>
                                    <p:animScale>
                                      <p:cBhvr>
                                        <p:cTn id="85" dur="26">
                                          <p:stCondLst>
                                            <p:cond delay="650"/>
                                          </p:stCondLst>
                                        </p:cTn>
                                        <p:tgtEl>
                                          <p:spTgt spid="181265"/>
                                        </p:tgtEl>
                                      </p:cBhvr>
                                      <p:to x="100000" y="60000"/>
                                    </p:animScale>
                                    <p:animScale>
                                      <p:cBhvr>
                                        <p:cTn id="86" dur="166" decel="50000">
                                          <p:stCondLst>
                                            <p:cond delay="676"/>
                                          </p:stCondLst>
                                        </p:cTn>
                                        <p:tgtEl>
                                          <p:spTgt spid="181265"/>
                                        </p:tgtEl>
                                      </p:cBhvr>
                                      <p:to x="100000" y="100000"/>
                                    </p:animScale>
                                    <p:animScale>
                                      <p:cBhvr>
                                        <p:cTn id="87" dur="26">
                                          <p:stCondLst>
                                            <p:cond delay="1312"/>
                                          </p:stCondLst>
                                        </p:cTn>
                                        <p:tgtEl>
                                          <p:spTgt spid="181265"/>
                                        </p:tgtEl>
                                      </p:cBhvr>
                                      <p:to x="100000" y="80000"/>
                                    </p:animScale>
                                    <p:animScale>
                                      <p:cBhvr>
                                        <p:cTn id="88" dur="166" decel="50000">
                                          <p:stCondLst>
                                            <p:cond delay="1338"/>
                                          </p:stCondLst>
                                        </p:cTn>
                                        <p:tgtEl>
                                          <p:spTgt spid="181265"/>
                                        </p:tgtEl>
                                      </p:cBhvr>
                                      <p:to x="100000" y="100000"/>
                                    </p:animScale>
                                    <p:animScale>
                                      <p:cBhvr>
                                        <p:cTn id="89" dur="26">
                                          <p:stCondLst>
                                            <p:cond delay="1642"/>
                                          </p:stCondLst>
                                        </p:cTn>
                                        <p:tgtEl>
                                          <p:spTgt spid="181265"/>
                                        </p:tgtEl>
                                      </p:cBhvr>
                                      <p:to x="100000" y="90000"/>
                                    </p:animScale>
                                    <p:animScale>
                                      <p:cBhvr>
                                        <p:cTn id="90" dur="166" decel="50000">
                                          <p:stCondLst>
                                            <p:cond delay="1668"/>
                                          </p:stCondLst>
                                        </p:cTn>
                                        <p:tgtEl>
                                          <p:spTgt spid="181265"/>
                                        </p:tgtEl>
                                      </p:cBhvr>
                                      <p:to x="100000" y="100000"/>
                                    </p:animScale>
                                    <p:animScale>
                                      <p:cBhvr>
                                        <p:cTn id="91" dur="26">
                                          <p:stCondLst>
                                            <p:cond delay="1808"/>
                                          </p:stCondLst>
                                        </p:cTn>
                                        <p:tgtEl>
                                          <p:spTgt spid="181265"/>
                                        </p:tgtEl>
                                      </p:cBhvr>
                                      <p:to x="100000" y="95000"/>
                                    </p:animScale>
                                    <p:animScale>
                                      <p:cBhvr>
                                        <p:cTn id="92" dur="166" decel="50000">
                                          <p:stCondLst>
                                            <p:cond delay="1834"/>
                                          </p:stCondLst>
                                        </p:cTn>
                                        <p:tgtEl>
                                          <p:spTgt spid="181265"/>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81253"/>
                                        </p:tgtEl>
                                        <p:attrNameLst>
                                          <p:attrName>style.visibility</p:attrName>
                                        </p:attrNameLst>
                                      </p:cBhvr>
                                      <p:to>
                                        <p:strVal val="visible"/>
                                      </p:to>
                                    </p:set>
                                    <p:animEffect transition="in" filter="wipe(down)">
                                      <p:cBhvr>
                                        <p:cTn id="97" dur="580">
                                          <p:stCondLst>
                                            <p:cond delay="0"/>
                                          </p:stCondLst>
                                        </p:cTn>
                                        <p:tgtEl>
                                          <p:spTgt spid="181253"/>
                                        </p:tgtEl>
                                      </p:cBhvr>
                                    </p:animEffect>
                                    <p:anim calcmode="lin" valueType="num">
                                      <p:cBhvr>
                                        <p:cTn id="98" dur="1822" tmFilter="0,0; 0.14,0.36; 0.43,0.73; 0.71,0.91; 1.0,1.0">
                                          <p:stCondLst>
                                            <p:cond delay="0"/>
                                          </p:stCondLst>
                                        </p:cTn>
                                        <p:tgtEl>
                                          <p:spTgt spid="18125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8125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8125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8125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81253"/>
                                        </p:tgtEl>
                                        <p:attrNameLst>
                                          <p:attrName>ppt_y</p:attrName>
                                        </p:attrNameLst>
                                      </p:cBhvr>
                                      <p:tavLst>
                                        <p:tav tm="0" fmla="#ppt_y-sin(pi*$)/81">
                                          <p:val>
                                            <p:fltVal val="0"/>
                                          </p:val>
                                        </p:tav>
                                        <p:tav tm="100000">
                                          <p:val>
                                            <p:fltVal val="1"/>
                                          </p:val>
                                        </p:tav>
                                      </p:tavLst>
                                    </p:anim>
                                    <p:animScale>
                                      <p:cBhvr>
                                        <p:cTn id="103" dur="26">
                                          <p:stCondLst>
                                            <p:cond delay="650"/>
                                          </p:stCondLst>
                                        </p:cTn>
                                        <p:tgtEl>
                                          <p:spTgt spid="181253"/>
                                        </p:tgtEl>
                                      </p:cBhvr>
                                      <p:to x="100000" y="60000"/>
                                    </p:animScale>
                                    <p:animScale>
                                      <p:cBhvr>
                                        <p:cTn id="104" dur="166" decel="50000">
                                          <p:stCondLst>
                                            <p:cond delay="676"/>
                                          </p:stCondLst>
                                        </p:cTn>
                                        <p:tgtEl>
                                          <p:spTgt spid="181253"/>
                                        </p:tgtEl>
                                      </p:cBhvr>
                                      <p:to x="100000" y="100000"/>
                                    </p:animScale>
                                    <p:animScale>
                                      <p:cBhvr>
                                        <p:cTn id="105" dur="26">
                                          <p:stCondLst>
                                            <p:cond delay="1312"/>
                                          </p:stCondLst>
                                        </p:cTn>
                                        <p:tgtEl>
                                          <p:spTgt spid="181253"/>
                                        </p:tgtEl>
                                      </p:cBhvr>
                                      <p:to x="100000" y="80000"/>
                                    </p:animScale>
                                    <p:animScale>
                                      <p:cBhvr>
                                        <p:cTn id="106" dur="166" decel="50000">
                                          <p:stCondLst>
                                            <p:cond delay="1338"/>
                                          </p:stCondLst>
                                        </p:cTn>
                                        <p:tgtEl>
                                          <p:spTgt spid="181253"/>
                                        </p:tgtEl>
                                      </p:cBhvr>
                                      <p:to x="100000" y="100000"/>
                                    </p:animScale>
                                    <p:animScale>
                                      <p:cBhvr>
                                        <p:cTn id="107" dur="26">
                                          <p:stCondLst>
                                            <p:cond delay="1642"/>
                                          </p:stCondLst>
                                        </p:cTn>
                                        <p:tgtEl>
                                          <p:spTgt spid="181253"/>
                                        </p:tgtEl>
                                      </p:cBhvr>
                                      <p:to x="100000" y="90000"/>
                                    </p:animScale>
                                    <p:animScale>
                                      <p:cBhvr>
                                        <p:cTn id="108" dur="166" decel="50000">
                                          <p:stCondLst>
                                            <p:cond delay="1668"/>
                                          </p:stCondLst>
                                        </p:cTn>
                                        <p:tgtEl>
                                          <p:spTgt spid="181253"/>
                                        </p:tgtEl>
                                      </p:cBhvr>
                                      <p:to x="100000" y="100000"/>
                                    </p:animScale>
                                    <p:animScale>
                                      <p:cBhvr>
                                        <p:cTn id="109" dur="26">
                                          <p:stCondLst>
                                            <p:cond delay="1808"/>
                                          </p:stCondLst>
                                        </p:cTn>
                                        <p:tgtEl>
                                          <p:spTgt spid="181253"/>
                                        </p:tgtEl>
                                      </p:cBhvr>
                                      <p:to x="100000" y="95000"/>
                                    </p:animScale>
                                    <p:animScale>
                                      <p:cBhvr>
                                        <p:cTn id="110" dur="166" decel="50000">
                                          <p:stCondLst>
                                            <p:cond delay="1834"/>
                                          </p:stCondLst>
                                        </p:cTn>
                                        <p:tgtEl>
                                          <p:spTgt spid="181253"/>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81257"/>
                                        </p:tgtEl>
                                        <p:attrNameLst>
                                          <p:attrName>style.visibility</p:attrName>
                                        </p:attrNameLst>
                                      </p:cBhvr>
                                      <p:to>
                                        <p:strVal val="visible"/>
                                      </p:to>
                                    </p:set>
                                    <p:animEffect transition="in" filter="wipe(down)">
                                      <p:cBhvr>
                                        <p:cTn id="115" dur="580">
                                          <p:stCondLst>
                                            <p:cond delay="0"/>
                                          </p:stCondLst>
                                        </p:cTn>
                                        <p:tgtEl>
                                          <p:spTgt spid="181257"/>
                                        </p:tgtEl>
                                      </p:cBhvr>
                                    </p:animEffect>
                                    <p:anim calcmode="lin" valueType="num">
                                      <p:cBhvr>
                                        <p:cTn id="116" dur="1822" tmFilter="0,0; 0.14,0.36; 0.43,0.73; 0.71,0.91; 1.0,1.0">
                                          <p:stCondLst>
                                            <p:cond delay="0"/>
                                          </p:stCondLst>
                                        </p:cTn>
                                        <p:tgtEl>
                                          <p:spTgt spid="18125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8125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8125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8125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81257"/>
                                        </p:tgtEl>
                                        <p:attrNameLst>
                                          <p:attrName>ppt_y</p:attrName>
                                        </p:attrNameLst>
                                      </p:cBhvr>
                                      <p:tavLst>
                                        <p:tav tm="0" fmla="#ppt_y-sin(pi*$)/81">
                                          <p:val>
                                            <p:fltVal val="0"/>
                                          </p:val>
                                        </p:tav>
                                        <p:tav tm="100000">
                                          <p:val>
                                            <p:fltVal val="1"/>
                                          </p:val>
                                        </p:tav>
                                      </p:tavLst>
                                    </p:anim>
                                    <p:animScale>
                                      <p:cBhvr>
                                        <p:cTn id="121" dur="26">
                                          <p:stCondLst>
                                            <p:cond delay="650"/>
                                          </p:stCondLst>
                                        </p:cTn>
                                        <p:tgtEl>
                                          <p:spTgt spid="181257"/>
                                        </p:tgtEl>
                                      </p:cBhvr>
                                      <p:to x="100000" y="60000"/>
                                    </p:animScale>
                                    <p:animScale>
                                      <p:cBhvr>
                                        <p:cTn id="122" dur="166" decel="50000">
                                          <p:stCondLst>
                                            <p:cond delay="676"/>
                                          </p:stCondLst>
                                        </p:cTn>
                                        <p:tgtEl>
                                          <p:spTgt spid="181257"/>
                                        </p:tgtEl>
                                      </p:cBhvr>
                                      <p:to x="100000" y="100000"/>
                                    </p:animScale>
                                    <p:animScale>
                                      <p:cBhvr>
                                        <p:cTn id="123" dur="26">
                                          <p:stCondLst>
                                            <p:cond delay="1312"/>
                                          </p:stCondLst>
                                        </p:cTn>
                                        <p:tgtEl>
                                          <p:spTgt spid="181257"/>
                                        </p:tgtEl>
                                      </p:cBhvr>
                                      <p:to x="100000" y="80000"/>
                                    </p:animScale>
                                    <p:animScale>
                                      <p:cBhvr>
                                        <p:cTn id="124" dur="166" decel="50000">
                                          <p:stCondLst>
                                            <p:cond delay="1338"/>
                                          </p:stCondLst>
                                        </p:cTn>
                                        <p:tgtEl>
                                          <p:spTgt spid="181257"/>
                                        </p:tgtEl>
                                      </p:cBhvr>
                                      <p:to x="100000" y="100000"/>
                                    </p:animScale>
                                    <p:animScale>
                                      <p:cBhvr>
                                        <p:cTn id="125" dur="26">
                                          <p:stCondLst>
                                            <p:cond delay="1642"/>
                                          </p:stCondLst>
                                        </p:cTn>
                                        <p:tgtEl>
                                          <p:spTgt spid="181257"/>
                                        </p:tgtEl>
                                      </p:cBhvr>
                                      <p:to x="100000" y="90000"/>
                                    </p:animScale>
                                    <p:animScale>
                                      <p:cBhvr>
                                        <p:cTn id="126" dur="166" decel="50000">
                                          <p:stCondLst>
                                            <p:cond delay="1668"/>
                                          </p:stCondLst>
                                        </p:cTn>
                                        <p:tgtEl>
                                          <p:spTgt spid="181257"/>
                                        </p:tgtEl>
                                      </p:cBhvr>
                                      <p:to x="100000" y="100000"/>
                                    </p:animScale>
                                    <p:animScale>
                                      <p:cBhvr>
                                        <p:cTn id="127" dur="26">
                                          <p:stCondLst>
                                            <p:cond delay="1808"/>
                                          </p:stCondLst>
                                        </p:cTn>
                                        <p:tgtEl>
                                          <p:spTgt spid="181257"/>
                                        </p:tgtEl>
                                      </p:cBhvr>
                                      <p:to x="100000" y="95000"/>
                                    </p:animScale>
                                    <p:animScale>
                                      <p:cBhvr>
                                        <p:cTn id="128" dur="166" decel="50000">
                                          <p:stCondLst>
                                            <p:cond delay="1834"/>
                                          </p:stCondLst>
                                        </p:cTn>
                                        <p:tgtEl>
                                          <p:spTgt spid="181257"/>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81264"/>
                                        </p:tgtEl>
                                        <p:attrNameLst>
                                          <p:attrName>style.visibility</p:attrName>
                                        </p:attrNameLst>
                                      </p:cBhvr>
                                      <p:to>
                                        <p:strVal val="visible"/>
                                      </p:to>
                                    </p:set>
                                    <p:animEffect transition="in" filter="wipe(down)">
                                      <p:cBhvr>
                                        <p:cTn id="133" dur="580">
                                          <p:stCondLst>
                                            <p:cond delay="0"/>
                                          </p:stCondLst>
                                        </p:cTn>
                                        <p:tgtEl>
                                          <p:spTgt spid="181264"/>
                                        </p:tgtEl>
                                      </p:cBhvr>
                                    </p:animEffect>
                                    <p:anim calcmode="lin" valueType="num">
                                      <p:cBhvr>
                                        <p:cTn id="134" dur="1822" tmFilter="0,0; 0.14,0.36; 0.43,0.73; 0.71,0.91; 1.0,1.0">
                                          <p:stCondLst>
                                            <p:cond delay="0"/>
                                          </p:stCondLst>
                                        </p:cTn>
                                        <p:tgtEl>
                                          <p:spTgt spid="181264"/>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81264"/>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81264"/>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81264"/>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81264"/>
                                        </p:tgtEl>
                                        <p:attrNameLst>
                                          <p:attrName>ppt_y</p:attrName>
                                        </p:attrNameLst>
                                      </p:cBhvr>
                                      <p:tavLst>
                                        <p:tav tm="0" fmla="#ppt_y-sin(pi*$)/81">
                                          <p:val>
                                            <p:fltVal val="0"/>
                                          </p:val>
                                        </p:tav>
                                        <p:tav tm="100000">
                                          <p:val>
                                            <p:fltVal val="1"/>
                                          </p:val>
                                        </p:tav>
                                      </p:tavLst>
                                    </p:anim>
                                    <p:animScale>
                                      <p:cBhvr>
                                        <p:cTn id="139" dur="26">
                                          <p:stCondLst>
                                            <p:cond delay="650"/>
                                          </p:stCondLst>
                                        </p:cTn>
                                        <p:tgtEl>
                                          <p:spTgt spid="181264"/>
                                        </p:tgtEl>
                                      </p:cBhvr>
                                      <p:to x="100000" y="60000"/>
                                    </p:animScale>
                                    <p:animScale>
                                      <p:cBhvr>
                                        <p:cTn id="140" dur="166" decel="50000">
                                          <p:stCondLst>
                                            <p:cond delay="676"/>
                                          </p:stCondLst>
                                        </p:cTn>
                                        <p:tgtEl>
                                          <p:spTgt spid="181264"/>
                                        </p:tgtEl>
                                      </p:cBhvr>
                                      <p:to x="100000" y="100000"/>
                                    </p:animScale>
                                    <p:animScale>
                                      <p:cBhvr>
                                        <p:cTn id="141" dur="26">
                                          <p:stCondLst>
                                            <p:cond delay="1312"/>
                                          </p:stCondLst>
                                        </p:cTn>
                                        <p:tgtEl>
                                          <p:spTgt spid="181264"/>
                                        </p:tgtEl>
                                      </p:cBhvr>
                                      <p:to x="100000" y="80000"/>
                                    </p:animScale>
                                    <p:animScale>
                                      <p:cBhvr>
                                        <p:cTn id="142" dur="166" decel="50000">
                                          <p:stCondLst>
                                            <p:cond delay="1338"/>
                                          </p:stCondLst>
                                        </p:cTn>
                                        <p:tgtEl>
                                          <p:spTgt spid="181264"/>
                                        </p:tgtEl>
                                      </p:cBhvr>
                                      <p:to x="100000" y="100000"/>
                                    </p:animScale>
                                    <p:animScale>
                                      <p:cBhvr>
                                        <p:cTn id="143" dur="26">
                                          <p:stCondLst>
                                            <p:cond delay="1642"/>
                                          </p:stCondLst>
                                        </p:cTn>
                                        <p:tgtEl>
                                          <p:spTgt spid="181264"/>
                                        </p:tgtEl>
                                      </p:cBhvr>
                                      <p:to x="100000" y="90000"/>
                                    </p:animScale>
                                    <p:animScale>
                                      <p:cBhvr>
                                        <p:cTn id="144" dur="166" decel="50000">
                                          <p:stCondLst>
                                            <p:cond delay="1668"/>
                                          </p:stCondLst>
                                        </p:cTn>
                                        <p:tgtEl>
                                          <p:spTgt spid="181264"/>
                                        </p:tgtEl>
                                      </p:cBhvr>
                                      <p:to x="100000" y="100000"/>
                                    </p:animScale>
                                    <p:animScale>
                                      <p:cBhvr>
                                        <p:cTn id="145" dur="26">
                                          <p:stCondLst>
                                            <p:cond delay="1808"/>
                                          </p:stCondLst>
                                        </p:cTn>
                                        <p:tgtEl>
                                          <p:spTgt spid="181264"/>
                                        </p:tgtEl>
                                      </p:cBhvr>
                                      <p:to x="100000" y="95000"/>
                                    </p:animScale>
                                    <p:animScale>
                                      <p:cBhvr>
                                        <p:cTn id="146" dur="166" decel="50000">
                                          <p:stCondLst>
                                            <p:cond delay="1834"/>
                                          </p:stCondLst>
                                        </p:cTn>
                                        <p:tgtEl>
                                          <p:spTgt spid="181264"/>
                                        </p:tgtEl>
                                      </p:cBhvr>
                                      <p:to x="100000" y="100000"/>
                                    </p:animScale>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81259"/>
                                        </p:tgtEl>
                                        <p:attrNameLst>
                                          <p:attrName>style.visibility</p:attrName>
                                        </p:attrNameLst>
                                      </p:cBhvr>
                                      <p:to>
                                        <p:strVal val="visible"/>
                                      </p:to>
                                    </p:set>
                                    <p:animEffect transition="in" filter="wipe(down)">
                                      <p:cBhvr>
                                        <p:cTn id="151" dur="580">
                                          <p:stCondLst>
                                            <p:cond delay="0"/>
                                          </p:stCondLst>
                                        </p:cTn>
                                        <p:tgtEl>
                                          <p:spTgt spid="181259"/>
                                        </p:tgtEl>
                                      </p:cBhvr>
                                    </p:animEffect>
                                    <p:anim calcmode="lin" valueType="num">
                                      <p:cBhvr>
                                        <p:cTn id="152" dur="1822" tmFilter="0,0; 0.14,0.36; 0.43,0.73; 0.71,0.91; 1.0,1.0">
                                          <p:stCondLst>
                                            <p:cond delay="0"/>
                                          </p:stCondLst>
                                        </p:cTn>
                                        <p:tgtEl>
                                          <p:spTgt spid="181259"/>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81259"/>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81259"/>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81259"/>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81259"/>
                                        </p:tgtEl>
                                        <p:attrNameLst>
                                          <p:attrName>ppt_y</p:attrName>
                                        </p:attrNameLst>
                                      </p:cBhvr>
                                      <p:tavLst>
                                        <p:tav tm="0" fmla="#ppt_y-sin(pi*$)/81">
                                          <p:val>
                                            <p:fltVal val="0"/>
                                          </p:val>
                                        </p:tav>
                                        <p:tav tm="100000">
                                          <p:val>
                                            <p:fltVal val="1"/>
                                          </p:val>
                                        </p:tav>
                                      </p:tavLst>
                                    </p:anim>
                                    <p:animScale>
                                      <p:cBhvr>
                                        <p:cTn id="157" dur="26">
                                          <p:stCondLst>
                                            <p:cond delay="650"/>
                                          </p:stCondLst>
                                        </p:cTn>
                                        <p:tgtEl>
                                          <p:spTgt spid="181259"/>
                                        </p:tgtEl>
                                      </p:cBhvr>
                                      <p:to x="100000" y="60000"/>
                                    </p:animScale>
                                    <p:animScale>
                                      <p:cBhvr>
                                        <p:cTn id="158" dur="166" decel="50000">
                                          <p:stCondLst>
                                            <p:cond delay="676"/>
                                          </p:stCondLst>
                                        </p:cTn>
                                        <p:tgtEl>
                                          <p:spTgt spid="181259"/>
                                        </p:tgtEl>
                                      </p:cBhvr>
                                      <p:to x="100000" y="100000"/>
                                    </p:animScale>
                                    <p:animScale>
                                      <p:cBhvr>
                                        <p:cTn id="159" dur="26">
                                          <p:stCondLst>
                                            <p:cond delay="1312"/>
                                          </p:stCondLst>
                                        </p:cTn>
                                        <p:tgtEl>
                                          <p:spTgt spid="181259"/>
                                        </p:tgtEl>
                                      </p:cBhvr>
                                      <p:to x="100000" y="80000"/>
                                    </p:animScale>
                                    <p:animScale>
                                      <p:cBhvr>
                                        <p:cTn id="160" dur="166" decel="50000">
                                          <p:stCondLst>
                                            <p:cond delay="1338"/>
                                          </p:stCondLst>
                                        </p:cTn>
                                        <p:tgtEl>
                                          <p:spTgt spid="181259"/>
                                        </p:tgtEl>
                                      </p:cBhvr>
                                      <p:to x="100000" y="100000"/>
                                    </p:animScale>
                                    <p:animScale>
                                      <p:cBhvr>
                                        <p:cTn id="161" dur="26">
                                          <p:stCondLst>
                                            <p:cond delay="1642"/>
                                          </p:stCondLst>
                                        </p:cTn>
                                        <p:tgtEl>
                                          <p:spTgt spid="181259"/>
                                        </p:tgtEl>
                                      </p:cBhvr>
                                      <p:to x="100000" y="90000"/>
                                    </p:animScale>
                                    <p:animScale>
                                      <p:cBhvr>
                                        <p:cTn id="162" dur="166" decel="50000">
                                          <p:stCondLst>
                                            <p:cond delay="1668"/>
                                          </p:stCondLst>
                                        </p:cTn>
                                        <p:tgtEl>
                                          <p:spTgt spid="181259"/>
                                        </p:tgtEl>
                                      </p:cBhvr>
                                      <p:to x="100000" y="100000"/>
                                    </p:animScale>
                                    <p:animScale>
                                      <p:cBhvr>
                                        <p:cTn id="163" dur="26">
                                          <p:stCondLst>
                                            <p:cond delay="1808"/>
                                          </p:stCondLst>
                                        </p:cTn>
                                        <p:tgtEl>
                                          <p:spTgt spid="181259"/>
                                        </p:tgtEl>
                                      </p:cBhvr>
                                      <p:to x="100000" y="95000"/>
                                    </p:animScale>
                                    <p:animScale>
                                      <p:cBhvr>
                                        <p:cTn id="164" dur="166" decel="50000">
                                          <p:stCondLst>
                                            <p:cond delay="1834"/>
                                          </p:stCondLst>
                                        </p:cTn>
                                        <p:tgtEl>
                                          <p:spTgt spid="181259"/>
                                        </p:tgtEl>
                                      </p:cBhvr>
                                      <p:to x="100000" y="100000"/>
                                    </p:animScale>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181266"/>
                                        </p:tgtEl>
                                        <p:attrNameLst>
                                          <p:attrName>style.visibility</p:attrName>
                                        </p:attrNameLst>
                                      </p:cBhvr>
                                      <p:to>
                                        <p:strVal val="visible"/>
                                      </p:to>
                                    </p:set>
                                    <p:animEffect transition="in" filter="wipe(down)">
                                      <p:cBhvr>
                                        <p:cTn id="169" dur="580">
                                          <p:stCondLst>
                                            <p:cond delay="0"/>
                                          </p:stCondLst>
                                        </p:cTn>
                                        <p:tgtEl>
                                          <p:spTgt spid="181266"/>
                                        </p:tgtEl>
                                      </p:cBhvr>
                                    </p:animEffect>
                                    <p:anim calcmode="lin" valueType="num">
                                      <p:cBhvr>
                                        <p:cTn id="170" dur="1822" tmFilter="0,0; 0.14,0.36; 0.43,0.73; 0.71,0.91; 1.0,1.0">
                                          <p:stCondLst>
                                            <p:cond delay="0"/>
                                          </p:stCondLst>
                                        </p:cTn>
                                        <p:tgtEl>
                                          <p:spTgt spid="181266"/>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81266"/>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81266"/>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81266"/>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81266"/>
                                        </p:tgtEl>
                                        <p:attrNameLst>
                                          <p:attrName>ppt_y</p:attrName>
                                        </p:attrNameLst>
                                      </p:cBhvr>
                                      <p:tavLst>
                                        <p:tav tm="0" fmla="#ppt_y-sin(pi*$)/81">
                                          <p:val>
                                            <p:fltVal val="0"/>
                                          </p:val>
                                        </p:tav>
                                        <p:tav tm="100000">
                                          <p:val>
                                            <p:fltVal val="1"/>
                                          </p:val>
                                        </p:tav>
                                      </p:tavLst>
                                    </p:anim>
                                    <p:animScale>
                                      <p:cBhvr>
                                        <p:cTn id="175" dur="26">
                                          <p:stCondLst>
                                            <p:cond delay="650"/>
                                          </p:stCondLst>
                                        </p:cTn>
                                        <p:tgtEl>
                                          <p:spTgt spid="181266"/>
                                        </p:tgtEl>
                                      </p:cBhvr>
                                      <p:to x="100000" y="60000"/>
                                    </p:animScale>
                                    <p:animScale>
                                      <p:cBhvr>
                                        <p:cTn id="176" dur="166" decel="50000">
                                          <p:stCondLst>
                                            <p:cond delay="676"/>
                                          </p:stCondLst>
                                        </p:cTn>
                                        <p:tgtEl>
                                          <p:spTgt spid="181266"/>
                                        </p:tgtEl>
                                      </p:cBhvr>
                                      <p:to x="100000" y="100000"/>
                                    </p:animScale>
                                    <p:animScale>
                                      <p:cBhvr>
                                        <p:cTn id="177" dur="26">
                                          <p:stCondLst>
                                            <p:cond delay="1312"/>
                                          </p:stCondLst>
                                        </p:cTn>
                                        <p:tgtEl>
                                          <p:spTgt spid="181266"/>
                                        </p:tgtEl>
                                      </p:cBhvr>
                                      <p:to x="100000" y="80000"/>
                                    </p:animScale>
                                    <p:animScale>
                                      <p:cBhvr>
                                        <p:cTn id="178" dur="166" decel="50000">
                                          <p:stCondLst>
                                            <p:cond delay="1338"/>
                                          </p:stCondLst>
                                        </p:cTn>
                                        <p:tgtEl>
                                          <p:spTgt spid="181266"/>
                                        </p:tgtEl>
                                      </p:cBhvr>
                                      <p:to x="100000" y="100000"/>
                                    </p:animScale>
                                    <p:animScale>
                                      <p:cBhvr>
                                        <p:cTn id="179" dur="26">
                                          <p:stCondLst>
                                            <p:cond delay="1642"/>
                                          </p:stCondLst>
                                        </p:cTn>
                                        <p:tgtEl>
                                          <p:spTgt spid="181266"/>
                                        </p:tgtEl>
                                      </p:cBhvr>
                                      <p:to x="100000" y="90000"/>
                                    </p:animScale>
                                    <p:animScale>
                                      <p:cBhvr>
                                        <p:cTn id="180" dur="166" decel="50000">
                                          <p:stCondLst>
                                            <p:cond delay="1668"/>
                                          </p:stCondLst>
                                        </p:cTn>
                                        <p:tgtEl>
                                          <p:spTgt spid="181266"/>
                                        </p:tgtEl>
                                      </p:cBhvr>
                                      <p:to x="100000" y="100000"/>
                                    </p:animScale>
                                    <p:animScale>
                                      <p:cBhvr>
                                        <p:cTn id="181" dur="26">
                                          <p:stCondLst>
                                            <p:cond delay="1808"/>
                                          </p:stCondLst>
                                        </p:cTn>
                                        <p:tgtEl>
                                          <p:spTgt spid="181266"/>
                                        </p:tgtEl>
                                      </p:cBhvr>
                                      <p:to x="100000" y="95000"/>
                                    </p:animScale>
                                    <p:animScale>
                                      <p:cBhvr>
                                        <p:cTn id="182" dur="166" decel="50000">
                                          <p:stCondLst>
                                            <p:cond delay="1834"/>
                                          </p:stCondLst>
                                        </p:cTn>
                                        <p:tgtEl>
                                          <p:spTgt spid="181266"/>
                                        </p:tgtEl>
                                      </p:cBhvr>
                                      <p:to x="100000" y="100000"/>
                                    </p:animScale>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181263"/>
                                        </p:tgtEl>
                                        <p:attrNameLst>
                                          <p:attrName>style.visibility</p:attrName>
                                        </p:attrNameLst>
                                      </p:cBhvr>
                                      <p:to>
                                        <p:strVal val="visible"/>
                                      </p:to>
                                    </p:set>
                                    <p:animEffect transition="in" filter="wipe(down)">
                                      <p:cBhvr>
                                        <p:cTn id="187" dur="580">
                                          <p:stCondLst>
                                            <p:cond delay="0"/>
                                          </p:stCondLst>
                                        </p:cTn>
                                        <p:tgtEl>
                                          <p:spTgt spid="181263"/>
                                        </p:tgtEl>
                                      </p:cBhvr>
                                    </p:animEffect>
                                    <p:anim calcmode="lin" valueType="num">
                                      <p:cBhvr>
                                        <p:cTn id="188" dur="1822" tmFilter="0,0; 0.14,0.36; 0.43,0.73; 0.71,0.91; 1.0,1.0">
                                          <p:stCondLst>
                                            <p:cond delay="0"/>
                                          </p:stCondLst>
                                        </p:cTn>
                                        <p:tgtEl>
                                          <p:spTgt spid="181263"/>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81263"/>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81263"/>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81263"/>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81263"/>
                                        </p:tgtEl>
                                        <p:attrNameLst>
                                          <p:attrName>ppt_y</p:attrName>
                                        </p:attrNameLst>
                                      </p:cBhvr>
                                      <p:tavLst>
                                        <p:tav tm="0" fmla="#ppt_y-sin(pi*$)/81">
                                          <p:val>
                                            <p:fltVal val="0"/>
                                          </p:val>
                                        </p:tav>
                                        <p:tav tm="100000">
                                          <p:val>
                                            <p:fltVal val="1"/>
                                          </p:val>
                                        </p:tav>
                                      </p:tavLst>
                                    </p:anim>
                                    <p:animScale>
                                      <p:cBhvr>
                                        <p:cTn id="193" dur="26">
                                          <p:stCondLst>
                                            <p:cond delay="650"/>
                                          </p:stCondLst>
                                        </p:cTn>
                                        <p:tgtEl>
                                          <p:spTgt spid="181263"/>
                                        </p:tgtEl>
                                      </p:cBhvr>
                                      <p:to x="100000" y="60000"/>
                                    </p:animScale>
                                    <p:animScale>
                                      <p:cBhvr>
                                        <p:cTn id="194" dur="166" decel="50000">
                                          <p:stCondLst>
                                            <p:cond delay="676"/>
                                          </p:stCondLst>
                                        </p:cTn>
                                        <p:tgtEl>
                                          <p:spTgt spid="181263"/>
                                        </p:tgtEl>
                                      </p:cBhvr>
                                      <p:to x="100000" y="100000"/>
                                    </p:animScale>
                                    <p:animScale>
                                      <p:cBhvr>
                                        <p:cTn id="195" dur="26">
                                          <p:stCondLst>
                                            <p:cond delay="1312"/>
                                          </p:stCondLst>
                                        </p:cTn>
                                        <p:tgtEl>
                                          <p:spTgt spid="181263"/>
                                        </p:tgtEl>
                                      </p:cBhvr>
                                      <p:to x="100000" y="80000"/>
                                    </p:animScale>
                                    <p:animScale>
                                      <p:cBhvr>
                                        <p:cTn id="196" dur="166" decel="50000">
                                          <p:stCondLst>
                                            <p:cond delay="1338"/>
                                          </p:stCondLst>
                                        </p:cTn>
                                        <p:tgtEl>
                                          <p:spTgt spid="181263"/>
                                        </p:tgtEl>
                                      </p:cBhvr>
                                      <p:to x="100000" y="100000"/>
                                    </p:animScale>
                                    <p:animScale>
                                      <p:cBhvr>
                                        <p:cTn id="197" dur="26">
                                          <p:stCondLst>
                                            <p:cond delay="1642"/>
                                          </p:stCondLst>
                                        </p:cTn>
                                        <p:tgtEl>
                                          <p:spTgt spid="181263"/>
                                        </p:tgtEl>
                                      </p:cBhvr>
                                      <p:to x="100000" y="90000"/>
                                    </p:animScale>
                                    <p:animScale>
                                      <p:cBhvr>
                                        <p:cTn id="198" dur="166" decel="50000">
                                          <p:stCondLst>
                                            <p:cond delay="1668"/>
                                          </p:stCondLst>
                                        </p:cTn>
                                        <p:tgtEl>
                                          <p:spTgt spid="181263"/>
                                        </p:tgtEl>
                                      </p:cBhvr>
                                      <p:to x="100000" y="100000"/>
                                    </p:animScale>
                                    <p:animScale>
                                      <p:cBhvr>
                                        <p:cTn id="199" dur="26">
                                          <p:stCondLst>
                                            <p:cond delay="1808"/>
                                          </p:stCondLst>
                                        </p:cTn>
                                        <p:tgtEl>
                                          <p:spTgt spid="181263"/>
                                        </p:tgtEl>
                                      </p:cBhvr>
                                      <p:to x="100000" y="95000"/>
                                    </p:animScale>
                                    <p:animScale>
                                      <p:cBhvr>
                                        <p:cTn id="200" dur="166" decel="50000">
                                          <p:stCondLst>
                                            <p:cond delay="1834"/>
                                          </p:stCondLst>
                                        </p:cTn>
                                        <p:tgtEl>
                                          <p:spTgt spid="181263"/>
                                        </p:tgtEl>
                                      </p:cBhvr>
                                      <p:to x="100000" y="100000"/>
                                    </p:animScale>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181262"/>
                                        </p:tgtEl>
                                        <p:attrNameLst>
                                          <p:attrName>style.visibility</p:attrName>
                                        </p:attrNameLst>
                                      </p:cBhvr>
                                      <p:to>
                                        <p:strVal val="visible"/>
                                      </p:to>
                                    </p:set>
                                    <p:animEffect transition="in" filter="wipe(down)">
                                      <p:cBhvr>
                                        <p:cTn id="205" dur="580">
                                          <p:stCondLst>
                                            <p:cond delay="0"/>
                                          </p:stCondLst>
                                        </p:cTn>
                                        <p:tgtEl>
                                          <p:spTgt spid="181262"/>
                                        </p:tgtEl>
                                      </p:cBhvr>
                                    </p:animEffect>
                                    <p:anim calcmode="lin" valueType="num">
                                      <p:cBhvr>
                                        <p:cTn id="206" dur="1822" tmFilter="0,0; 0.14,0.36; 0.43,0.73; 0.71,0.91; 1.0,1.0">
                                          <p:stCondLst>
                                            <p:cond delay="0"/>
                                          </p:stCondLst>
                                        </p:cTn>
                                        <p:tgtEl>
                                          <p:spTgt spid="181262"/>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181262"/>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181262"/>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181262"/>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181262"/>
                                        </p:tgtEl>
                                        <p:attrNameLst>
                                          <p:attrName>ppt_y</p:attrName>
                                        </p:attrNameLst>
                                      </p:cBhvr>
                                      <p:tavLst>
                                        <p:tav tm="0" fmla="#ppt_y-sin(pi*$)/81">
                                          <p:val>
                                            <p:fltVal val="0"/>
                                          </p:val>
                                        </p:tav>
                                        <p:tav tm="100000">
                                          <p:val>
                                            <p:fltVal val="1"/>
                                          </p:val>
                                        </p:tav>
                                      </p:tavLst>
                                    </p:anim>
                                    <p:animScale>
                                      <p:cBhvr>
                                        <p:cTn id="211" dur="26">
                                          <p:stCondLst>
                                            <p:cond delay="650"/>
                                          </p:stCondLst>
                                        </p:cTn>
                                        <p:tgtEl>
                                          <p:spTgt spid="181262"/>
                                        </p:tgtEl>
                                      </p:cBhvr>
                                      <p:to x="100000" y="60000"/>
                                    </p:animScale>
                                    <p:animScale>
                                      <p:cBhvr>
                                        <p:cTn id="212" dur="166" decel="50000">
                                          <p:stCondLst>
                                            <p:cond delay="676"/>
                                          </p:stCondLst>
                                        </p:cTn>
                                        <p:tgtEl>
                                          <p:spTgt spid="181262"/>
                                        </p:tgtEl>
                                      </p:cBhvr>
                                      <p:to x="100000" y="100000"/>
                                    </p:animScale>
                                    <p:animScale>
                                      <p:cBhvr>
                                        <p:cTn id="213" dur="26">
                                          <p:stCondLst>
                                            <p:cond delay="1312"/>
                                          </p:stCondLst>
                                        </p:cTn>
                                        <p:tgtEl>
                                          <p:spTgt spid="181262"/>
                                        </p:tgtEl>
                                      </p:cBhvr>
                                      <p:to x="100000" y="80000"/>
                                    </p:animScale>
                                    <p:animScale>
                                      <p:cBhvr>
                                        <p:cTn id="214" dur="166" decel="50000">
                                          <p:stCondLst>
                                            <p:cond delay="1338"/>
                                          </p:stCondLst>
                                        </p:cTn>
                                        <p:tgtEl>
                                          <p:spTgt spid="181262"/>
                                        </p:tgtEl>
                                      </p:cBhvr>
                                      <p:to x="100000" y="100000"/>
                                    </p:animScale>
                                    <p:animScale>
                                      <p:cBhvr>
                                        <p:cTn id="215" dur="26">
                                          <p:stCondLst>
                                            <p:cond delay="1642"/>
                                          </p:stCondLst>
                                        </p:cTn>
                                        <p:tgtEl>
                                          <p:spTgt spid="181262"/>
                                        </p:tgtEl>
                                      </p:cBhvr>
                                      <p:to x="100000" y="90000"/>
                                    </p:animScale>
                                    <p:animScale>
                                      <p:cBhvr>
                                        <p:cTn id="216" dur="166" decel="50000">
                                          <p:stCondLst>
                                            <p:cond delay="1668"/>
                                          </p:stCondLst>
                                        </p:cTn>
                                        <p:tgtEl>
                                          <p:spTgt spid="181262"/>
                                        </p:tgtEl>
                                      </p:cBhvr>
                                      <p:to x="100000" y="100000"/>
                                    </p:animScale>
                                    <p:animScale>
                                      <p:cBhvr>
                                        <p:cTn id="217" dur="26">
                                          <p:stCondLst>
                                            <p:cond delay="1808"/>
                                          </p:stCondLst>
                                        </p:cTn>
                                        <p:tgtEl>
                                          <p:spTgt spid="181262"/>
                                        </p:tgtEl>
                                      </p:cBhvr>
                                      <p:to x="100000" y="95000"/>
                                    </p:animScale>
                                    <p:animScale>
                                      <p:cBhvr>
                                        <p:cTn id="218" dur="166" decel="50000">
                                          <p:stCondLst>
                                            <p:cond delay="1834"/>
                                          </p:stCondLst>
                                        </p:cTn>
                                        <p:tgtEl>
                                          <p:spTgt spid="181262"/>
                                        </p:tgtEl>
                                      </p:cBhvr>
                                      <p:to x="100000" y="100000"/>
                                    </p:animScale>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181258"/>
                                        </p:tgtEl>
                                        <p:attrNameLst>
                                          <p:attrName>style.visibility</p:attrName>
                                        </p:attrNameLst>
                                      </p:cBhvr>
                                      <p:to>
                                        <p:strVal val="visible"/>
                                      </p:to>
                                    </p:set>
                                    <p:animEffect transition="in" filter="wipe(down)">
                                      <p:cBhvr>
                                        <p:cTn id="223" dur="580">
                                          <p:stCondLst>
                                            <p:cond delay="0"/>
                                          </p:stCondLst>
                                        </p:cTn>
                                        <p:tgtEl>
                                          <p:spTgt spid="181258"/>
                                        </p:tgtEl>
                                      </p:cBhvr>
                                    </p:animEffect>
                                    <p:anim calcmode="lin" valueType="num">
                                      <p:cBhvr>
                                        <p:cTn id="224" dur="1822" tmFilter="0,0; 0.14,0.36; 0.43,0.73; 0.71,0.91; 1.0,1.0">
                                          <p:stCondLst>
                                            <p:cond delay="0"/>
                                          </p:stCondLst>
                                        </p:cTn>
                                        <p:tgtEl>
                                          <p:spTgt spid="181258"/>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181258"/>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181258"/>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181258"/>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181258"/>
                                        </p:tgtEl>
                                        <p:attrNameLst>
                                          <p:attrName>ppt_y</p:attrName>
                                        </p:attrNameLst>
                                      </p:cBhvr>
                                      <p:tavLst>
                                        <p:tav tm="0" fmla="#ppt_y-sin(pi*$)/81">
                                          <p:val>
                                            <p:fltVal val="0"/>
                                          </p:val>
                                        </p:tav>
                                        <p:tav tm="100000">
                                          <p:val>
                                            <p:fltVal val="1"/>
                                          </p:val>
                                        </p:tav>
                                      </p:tavLst>
                                    </p:anim>
                                    <p:animScale>
                                      <p:cBhvr>
                                        <p:cTn id="229" dur="26">
                                          <p:stCondLst>
                                            <p:cond delay="650"/>
                                          </p:stCondLst>
                                        </p:cTn>
                                        <p:tgtEl>
                                          <p:spTgt spid="181258"/>
                                        </p:tgtEl>
                                      </p:cBhvr>
                                      <p:to x="100000" y="60000"/>
                                    </p:animScale>
                                    <p:animScale>
                                      <p:cBhvr>
                                        <p:cTn id="230" dur="166" decel="50000">
                                          <p:stCondLst>
                                            <p:cond delay="676"/>
                                          </p:stCondLst>
                                        </p:cTn>
                                        <p:tgtEl>
                                          <p:spTgt spid="181258"/>
                                        </p:tgtEl>
                                      </p:cBhvr>
                                      <p:to x="100000" y="100000"/>
                                    </p:animScale>
                                    <p:animScale>
                                      <p:cBhvr>
                                        <p:cTn id="231" dur="26">
                                          <p:stCondLst>
                                            <p:cond delay="1312"/>
                                          </p:stCondLst>
                                        </p:cTn>
                                        <p:tgtEl>
                                          <p:spTgt spid="181258"/>
                                        </p:tgtEl>
                                      </p:cBhvr>
                                      <p:to x="100000" y="80000"/>
                                    </p:animScale>
                                    <p:animScale>
                                      <p:cBhvr>
                                        <p:cTn id="232" dur="166" decel="50000">
                                          <p:stCondLst>
                                            <p:cond delay="1338"/>
                                          </p:stCondLst>
                                        </p:cTn>
                                        <p:tgtEl>
                                          <p:spTgt spid="181258"/>
                                        </p:tgtEl>
                                      </p:cBhvr>
                                      <p:to x="100000" y="100000"/>
                                    </p:animScale>
                                    <p:animScale>
                                      <p:cBhvr>
                                        <p:cTn id="233" dur="26">
                                          <p:stCondLst>
                                            <p:cond delay="1642"/>
                                          </p:stCondLst>
                                        </p:cTn>
                                        <p:tgtEl>
                                          <p:spTgt spid="181258"/>
                                        </p:tgtEl>
                                      </p:cBhvr>
                                      <p:to x="100000" y="90000"/>
                                    </p:animScale>
                                    <p:animScale>
                                      <p:cBhvr>
                                        <p:cTn id="234" dur="166" decel="50000">
                                          <p:stCondLst>
                                            <p:cond delay="1668"/>
                                          </p:stCondLst>
                                        </p:cTn>
                                        <p:tgtEl>
                                          <p:spTgt spid="181258"/>
                                        </p:tgtEl>
                                      </p:cBhvr>
                                      <p:to x="100000" y="100000"/>
                                    </p:animScale>
                                    <p:animScale>
                                      <p:cBhvr>
                                        <p:cTn id="235" dur="26">
                                          <p:stCondLst>
                                            <p:cond delay="1808"/>
                                          </p:stCondLst>
                                        </p:cTn>
                                        <p:tgtEl>
                                          <p:spTgt spid="181258"/>
                                        </p:tgtEl>
                                      </p:cBhvr>
                                      <p:to x="100000" y="95000"/>
                                    </p:animScale>
                                    <p:animScale>
                                      <p:cBhvr>
                                        <p:cTn id="236" dur="166" decel="50000">
                                          <p:stCondLst>
                                            <p:cond delay="1834"/>
                                          </p:stCondLst>
                                        </p:cTn>
                                        <p:tgtEl>
                                          <p:spTgt spid="1812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animBg="1"/>
      <p:bldP spid="181253" grpId="0" animBg="1"/>
      <p:bldP spid="181256" grpId="0" animBg="1"/>
      <p:bldP spid="181257" grpId="0" animBg="1"/>
      <p:bldP spid="181258" grpId="0" animBg="1"/>
      <p:bldP spid="181259" grpId="0" animBg="1"/>
      <p:bldP spid="181261" grpId="0" animBg="1"/>
      <p:bldP spid="181262" grpId="0" animBg="1"/>
      <p:bldP spid="181263" grpId="0" animBg="1"/>
      <p:bldP spid="181264" grpId="0" animBg="1"/>
      <p:bldP spid="181265" grpId="0" animBg="1"/>
      <p:bldP spid="1812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a:r>
              <a:rPr lang="en-US" sz="4000" b="1">
                <a:solidFill>
                  <a:srgbClr val="FFFFFF"/>
                </a:solidFill>
                <a:latin typeface="Arial" charset="0"/>
                <a:ea typeface="ＭＳ Ｐゴシック" charset="0"/>
                <a:cs typeface="ＭＳ Ｐゴシック" charset="0"/>
              </a:rPr>
              <a:t>Membentuk Ide Utama (AK)</a:t>
            </a:r>
            <a:endParaRPr lang="en-US" sz="4000">
              <a:solidFill>
                <a:srgbClr val="FFFFFF"/>
              </a:solidFill>
              <a:latin typeface="Arial" charset="0"/>
              <a:ea typeface="ＭＳ Ｐゴシック" charset="0"/>
              <a:cs typeface="ＭＳ Ｐゴシック" charset="0"/>
            </a:endParaRPr>
          </a:p>
        </p:txBody>
      </p:sp>
      <p:sp>
        <p:nvSpPr>
          <p:cNvPr id="189443" name="Rectangle 3"/>
          <p:cNvSpPr>
            <a:spLocks noGrp="1" noChangeArrowheads="1"/>
          </p:cNvSpPr>
          <p:nvPr>
            <p:ph idx="1"/>
          </p:nvPr>
        </p:nvSpPr>
        <p:spPr>
          <a:xfrm>
            <a:off x="1143000" y="1905000"/>
            <a:ext cx="2590800" cy="1295400"/>
          </a:xfrm>
          <a:solidFill>
            <a:schemeClr val="accent2"/>
          </a:solidFill>
        </p:spPr>
        <p:txBody>
          <a:bodyPr/>
          <a:lstStyle/>
          <a:p>
            <a:pPr algn="ctr">
              <a:buFont typeface="Wingdings" charset="0"/>
              <a:buNone/>
            </a:pPr>
            <a:r>
              <a:rPr lang="en-US" b="1">
                <a:latin typeface="Arial" charset="0"/>
                <a:ea typeface="ＭＳ Ｐゴシック" charset="0"/>
                <a:cs typeface="ＭＳ Ｐゴシック" charset="0"/>
              </a:rPr>
              <a:t>Subjek</a:t>
            </a:r>
          </a:p>
          <a:p>
            <a:pPr algn="ctr">
              <a:buFont typeface="Wingdings" charset="0"/>
              <a:buNone/>
            </a:pPr>
            <a:r>
              <a:rPr lang="en-US" sz="2800" b="1">
                <a:latin typeface="Arial" charset="0"/>
                <a:ea typeface="ＭＳ Ｐゴシック" charset="0"/>
                <a:cs typeface="ＭＳ Ｐゴシック" charset="0"/>
              </a:rPr>
              <a:t>(Tema)</a:t>
            </a:r>
          </a:p>
        </p:txBody>
      </p:sp>
      <p:sp>
        <p:nvSpPr>
          <p:cNvPr id="189444" name="Rectangle 4"/>
          <p:cNvSpPr>
            <a:spLocks noChangeArrowheads="1"/>
          </p:cNvSpPr>
          <p:nvPr/>
        </p:nvSpPr>
        <p:spPr bwMode="auto">
          <a:xfrm>
            <a:off x="4876800" y="1905000"/>
            <a:ext cx="2819400" cy="1295400"/>
          </a:xfrm>
          <a:prstGeom prst="rect">
            <a:avLst/>
          </a:prstGeom>
          <a:solidFill>
            <a:schemeClr val="accent2"/>
          </a:solidFill>
          <a:ln w="9525">
            <a:noFill/>
            <a:miter lim="800000"/>
            <a:headEnd/>
            <a:tailEnd/>
          </a:ln>
        </p:spPr>
        <p:txBody>
          <a:bodyPr lIns="92075" tIns="46038" rIns="92075" bIns="46038"/>
          <a:lstStyle/>
          <a:p>
            <a:pPr marL="342900" indent="-342900" algn="ctr">
              <a:lnSpc>
                <a:spcPct val="90000"/>
              </a:lnSpc>
              <a:spcBef>
                <a:spcPct val="20000"/>
              </a:spcBef>
              <a:buClr>
                <a:schemeClr val="tx2"/>
              </a:buClr>
              <a:buSzPct val="65000"/>
              <a:buFont typeface="Wingdings" pitchFamily="2" charset="2"/>
              <a:buNone/>
              <a:defRPr/>
            </a:pPr>
            <a:r>
              <a:rPr lang="en-US" sz="3200" b="1" dirty="0" err="1">
                <a:ea typeface="ＭＳ Ｐゴシック" pitchFamily="34" charset="-128"/>
                <a:cs typeface="+mn-cs"/>
              </a:rPr>
              <a:t>Pelengkap</a:t>
            </a:r>
            <a:endParaRPr lang="en-US" sz="3200" b="1" dirty="0">
              <a:ea typeface="ＭＳ Ｐゴシック" pitchFamily="34" charset="-128"/>
              <a:cs typeface="+mn-cs"/>
            </a:endParaRPr>
          </a:p>
          <a:p>
            <a:pPr marL="342900" indent="-342900" algn="ctr">
              <a:lnSpc>
                <a:spcPct val="90000"/>
              </a:lnSpc>
              <a:spcBef>
                <a:spcPct val="20000"/>
              </a:spcBef>
              <a:buClr>
                <a:schemeClr val="tx2"/>
              </a:buClr>
              <a:buSzPct val="65000"/>
              <a:buFont typeface="Wingdings" pitchFamily="2" charset="2"/>
              <a:buNone/>
              <a:defRPr/>
            </a:pPr>
            <a:r>
              <a:rPr lang="en-US" sz="2800" b="1" dirty="0">
                <a:latin typeface="+mn-lt"/>
                <a:ea typeface="ＭＳ Ｐゴシック" pitchFamily="34" charset="-128"/>
                <a:cs typeface="+mn-cs"/>
              </a:rPr>
              <a:t>(Inti </a:t>
            </a:r>
            <a:r>
              <a:rPr lang="en-US" sz="2800" b="1" dirty="0" err="1" smtClean="0">
                <a:latin typeface="+mn-lt"/>
                <a:ea typeface="ＭＳ Ｐゴシック" pitchFamily="34" charset="-128"/>
                <a:cs typeface="+mn-cs"/>
              </a:rPr>
              <a:t>Hujah</a:t>
            </a:r>
            <a:r>
              <a:rPr lang="en-US" sz="2800" b="1" dirty="0" smtClean="0">
                <a:latin typeface="+mn-lt"/>
                <a:ea typeface="ＭＳ Ｐゴシック" pitchFamily="34" charset="-128"/>
                <a:cs typeface="+mn-cs"/>
              </a:rPr>
              <a:t>)</a:t>
            </a:r>
            <a:endParaRPr lang="en-US" sz="2800" b="1" dirty="0">
              <a:latin typeface="+mn-lt"/>
              <a:ea typeface="ＭＳ Ｐゴシック" pitchFamily="34" charset="-128"/>
              <a:cs typeface="+mn-cs"/>
            </a:endParaRPr>
          </a:p>
        </p:txBody>
      </p:sp>
      <p:sp>
        <p:nvSpPr>
          <p:cNvPr id="189451" name="Rectangle 11"/>
          <p:cNvSpPr>
            <a:spLocks noChangeArrowheads="1"/>
          </p:cNvSpPr>
          <p:nvPr/>
        </p:nvSpPr>
        <p:spPr bwMode="auto">
          <a:xfrm>
            <a:off x="762000" y="685800"/>
            <a:ext cx="7620000" cy="2819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9452" name="Text Box 12"/>
          <p:cNvSpPr txBox="1">
            <a:spLocks noChangeArrowheads="1"/>
          </p:cNvSpPr>
          <p:nvPr/>
        </p:nvSpPr>
        <p:spPr bwMode="auto">
          <a:xfrm>
            <a:off x="1371600" y="3570288"/>
            <a:ext cx="2124075" cy="5238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u="sng" smtClean="0"/>
              <a:t>Pertanyaan</a:t>
            </a:r>
          </a:p>
        </p:txBody>
      </p:sp>
      <p:sp>
        <p:nvSpPr>
          <p:cNvPr id="189453" name="Text Box 13"/>
          <p:cNvSpPr txBox="1">
            <a:spLocks noChangeArrowheads="1"/>
          </p:cNvSpPr>
          <p:nvPr/>
        </p:nvSpPr>
        <p:spPr bwMode="auto">
          <a:xfrm>
            <a:off x="5105400" y="3581400"/>
            <a:ext cx="1704313" cy="52322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u="sng" dirty="0" err="1" smtClean="0"/>
              <a:t>Jawapan</a:t>
            </a:r>
            <a:endParaRPr lang="en-US" sz="2800" b="1" u="sng" dirty="0" smtClean="0"/>
          </a:p>
        </p:txBody>
      </p:sp>
      <p:sp>
        <p:nvSpPr>
          <p:cNvPr id="189454" name="Text Box 14"/>
          <p:cNvSpPr txBox="1">
            <a:spLocks noChangeArrowheads="1"/>
          </p:cNvSpPr>
          <p:nvPr/>
        </p:nvSpPr>
        <p:spPr bwMode="auto">
          <a:xfrm>
            <a:off x="1371600" y="4191000"/>
            <a:ext cx="3352800" cy="8302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err="1" smtClean="0"/>
              <a:t>Sebab</a:t>
            </a:r>
            <a:r>
              <a:rPr lang="en-US" b="1" dirty="0" smtClean="0"/>
              <a:t> orang </a:t>
            </a:r>
            <a:r>
              <a:rPr lang="en-US" b="1" dirty="0" err="1" smtClean="0"/>
              <a:t>harus</a:t>
            </a:r>
            <a:r>
              <a:rPr lang="en-US" b="1" dirty="0" smtClean="0"/>
              <a:t> </a:t>
            </a:r>
            <a:r>
              <a:rPr lang="en-US" b="1" dirty="0" err="1" smtClean="0"/>
              <a:t>memuji</a:t>
            </a:r>
            <a:r>
              <a:rPr lang="en-US" b="1" dirty="0" smtClean="0"/>
              <a:t> Allah…</a:t>
            </a:r>
          </a:p>
        </p:txBody>
      </p:sp>
      <p:sp>
        <p:nvSpPr>
          <p:cNvPr id="189455" name="Text Box 15"/>
          <p:cNvSpPr txBox="1">
            <a:spLocks noChangeArrowheads="1"/>
          </p:cNvSpPr>
          <p:nvPr/>
        </p:nvSpPr>
        <p:spPr bwMode="auto">
          <a:xfrm>
            <a:off x="1371600" y="5392738"/>
            <a:ext cx="3352800" cy="830997"/>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err="1" smtClean="0"/>
              <a:t>Ujian</a:t>
            </a:r>
            <a:r>
              <a:rPr lang="en-US" b="1" dirty="0" smtClean="0"/>
              <a:t> </a:t>
            </a:r>
            <a:r>
              <a:rPr lang="en-US" b="1" dirty="0" err="1" smtClean="0"/>
              <a:t>dari</a:t>
            </a:r>
            <a:r>
              <a:rPr lang="en-US" b="1" dirty="0" smtClean="0"/>
              <a:t> </a:t>
            </a:r>
            <a:r>
              <a:rPr lang="en-US" b="1" dirty="0" err="1" smtClean="0"/>
              <a:t>tabiat</a:t>
            </a:r>
            <a:r>
              <a:rPr lang="en-US" b="1" dirty="0" smtClean="0"/>
              <a:t> </a:t>
            </a:r>
            <a:r>
              <a:rPr lang="en-US" b="1" dirty="0" err="1" smtClean="0"/>
              <a:t>seseorang</a:t>
            </a:r>
            <a:r>
              <a:rPr lang="en-US" b="1" dirty="0" smtClean="0"/>
              <a:t>…</a:t>
            </a:r>
          </a:p>
        </p:txBody>
      </p:sp>
      <p:sp>
        <p:nvSpPr>
          <p:cNvPr id="92170" name="Text Box 16"/>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2"/>
                </a:solidFill>
              </a:rPr>
              <a:t>29</a:t>
            </a:r>
            <a:endParaRPr lang="en-US">
              <a:solidFill>
                <a:schemeClr val="bg2"/>
              </a:solidFill>
            </a:endParaRPr>
          </a:p>
        </p:txBody>
      </p:sp>
      <p:grpSp>
        <p:nvGrpSpPr>
          <p:cNvPr id="14" name="Group 13"/>
          <p:cNvGrpSpPr>
            <a:grpSpLocks/>
          </p:cNvGrpSpPr>
          <p:nvPr/>
        </p:nvGrpSpPr>
        <p:grpSpPr bwMode="auto">
          <a:xfrm>
            <a:off x="3708400" y="1716088"/>
            <a:ext cx="1150938" cy="1568450"/>
            <a:chOff x="3707904" y="1715324"/>
            <a:chExt cx="1152128" cy="1569660"/>
          </a:xfrm>
        </p:grpSpPr>
        <p:sp>
          <p:nvSpPr>
            <p:cNvPr id="92172" name="Rectangle 14"/>
            <p:cNvSpPr>
              <a:spLocks noChangeArrowheads="1"/>
            </p:cNvSpPr>
            <p:nvPr/>
          </p:nvSpPr>
          <p:spPr bwMode="auto">
            <a:xfrm>
              <a:off x="3707904" y="1715324"/>
              <a:ext cx="11521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600" b="1">
                  <a:latin typeface="Zapf Dingbats" charset="0"/>
                  <a:cs typeface="Zapf Dingbats" charset="0"/>
                  <a:sym typeface="Zapf Dingbats" charset="0"/>
                </a:rPr>
                <a:t>✚</a:t>
              </a:r>
              <a:endParaRPr lang="en-US" sz="9600"/>
            </a:p>
          </p:txBody>
        </p:sp>
        <p:sp>
          <p:nvSpPr>
            <p:cNvPr id="92173" name="Rectangle 15"/>
            <p:cNvSpPr>
              <a:spLocks noChangeArrowheads="1"/>
            </p:cNvSpPr>
            <p:nvPr/>
          </p:nvSpPr>
          <p:spPr bwMode="auto">
            <a:xfrm>
              <a:off x="3779912" y="1916832"/>
              <a:ext cx="10081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7200" b="1">
                  <a:solidFill>
                    <a:schemeClr val="accent2"/>
                  </a:solidFill>
                  <a:latin typeface="Zapf Dingbats" charset="0"/>
                  <a:cs typeface="Zapf Dingbats" charset="0"/>
                  <a:sym typeface="Zapf Dingbats" charset="0"/>
                </a:rPr>
                <a:t>✚</a:t>
              </a:r>
              <a:endParaRPr lang="en-US" sz="7200">
                <a:solidFill>
                  <a:schemeClr val="accent2"/>
                </a:solidFill>
              </a:endParaRPr>
            </a:p>
          </p:txBody>
        </p:sp>
      </p:gr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9443">
                                            <p:bg/>
                                          </p:spTgt>
                                        </p:tgtEl>
                                        <p:attrNameLst>
                                          <p:attrName>style.visibility</p:attrName>
                                        </p:attrNameLst>
                                      </p:cBhvr>
                                      <p:to>
                                        <p:strVal val="visible"/>
                                      </p:to>
                                    </p:set>
                                    <p:anim calcmode="lin" valueType="num">
                                      <p:cBhvr>
                                        <p:cTn id="7" dur="1000" fill="hold"/>
                                        <p:tgtEl>
                                          <p:spTgt spid="189443">
                                            <p:bg/>
                                          </p:spTgt>
                                        </p:tgtEl>
                                        <p:attrNameLst>
                                          <p:attrName>ppt_w</p:attrName>
                                        </p:attrNameLst>
                                      </p:cBhvr>
                                      <p:tavLst>
                                        <p:tav tm="0">
                                          <p:val>
                                            <p:fltVal val="0"/>
                                          </p:val>
                                        </p:tav>
                                        <p:tav tm="100000">
                                          <p:val>
                                            <p:strVal val="#ppt_w"/>
                                          </p:val>
                                        </p:tav>
                                      </p:tavLst>
                                    </p:anim>
                                    <p:anim calcmode="lin" valueType="num">
                                      <p:cBhvr>
                                        <p:cTn id="8" dur="1000" fill="hold"/>
                                        <p:tgtEl>
                                          <p:spTgt spid="189443">
                                            <p:bg/>
                                          </p:spTgt>
                                        </p:tgtEl>
                                        <p:attrNameLst>
                                          <p:attrName>ppt_h</p:attrName>
                                        </p:attrNameLst>
                                      </p:cBhvr>
                                      <p:tavLst>
                                        <p:tav tm="0">
                                          <p:val>
                                            <p:fltVal val="0"/>
                                          </p:val>
                                        </p:tav>
                                        <p:tav tm="100000">
                                          <p:val>
                                            <p:strVal val="#ppt_h"/>
                                          </p:val>
                                        </p:tav>
                                      </p:tavLst>
                                    </p:anim>
                                    <p:anim calcmode="lin" valueType="num">
                                      <p:cBhvr>
                                        <p:cTn id="9" dur="1000" fill="hold"/>
                                        <p:tgtEl>
                                          <p:spTgt spid="18944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9443">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childTnLst>
                                    <p:set>
                                      <p:cBhvr>
                                        <p:cTn id="12" dur="1" fill="hold">
                                          <p:stCondLst>
                                            <p:cond delay="0"/>
                                          </p:stCondLst>
                                        </p:cTn>
                                        <p:tgtEl>
                                          <p:spTgt spid="189443">
                                            <p:txEl>
                                              <p:pRg st="0" end="0"/>
                                            </p:txEl>
                                          </p:spTgt>
                                        </p:tgtEl>
                                        <p:attrNameLst>
                                          <p:attrName>style.visibility</p:attrName>
                                        </p:attrNameLst>
                                      </p:cBhvr>
                                      <p:to>
                                        <p:strVal val="visible"/>
                                      </p:to>
                                    </p:set>
                                    <p:anim calcmode="lin" valueType="num">
                                      <p:cBhvr>
                                        <p:cTn id="13" dur="1000" fill="hold"/>
                                        <p:tgtEl>
                                          <p:spTgt spid="18944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8944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894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944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1" nodeType="clickEffect">
                                  <p:stCondLst>
                                    <p:cond delay="0"/>
                                  </p:stCondLst>
                                  <p:childTnLst>
                                    <p:set>
                                      <p:cBhvr>
                                        <p:cTn id="20" dur="1" fill="hold">
                                          <p:stCondLst>
                                            <p:cond delay="0"/>
                                          </p:stCondLst>
                                        </p:cTn>
                                        <p:tgtEl>
                                          <p:spTgt spid="189443">
                                            <p:txEl>
                                              <p:pRg st="1" end="1"/>
                                            </p:txEl>
                                          </p:spTgt>
                                        </p:tgtEl>
                                        <p:attrNameLst>
                                          <p:attrName>style.visibility</p:attrName>
                                        </p:attrNameLst>
                                      </p:cBhvr>
                                      <p:to>
                                        <p:strVal val="visible"/>
                                      </p:to>
                                    </p:set>
                                    <p:anim calcmode="lin" valueType="num">
                                      <p:cBhvr>
                                        <p:cTn id="21" dur="1000" fill="hold"/>
                                        <p:tgtEl>
                                          <p:spTgt spid="18944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8944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894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894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89452"/>
                                        </p:tgtEl>
                                        <p:attrNameLst>
                                          <p:attrName>style.visibility</p:attrName>
                                        </p:attrNameLst>
                                      </p:cBhvr>
                                      <p:to>
                                        <p:strVal val="visible"/>
                                      </p:to>
                                    </p:set>
                                    <p:anim calcmode="lin" valueType="num">
                                      <p:cBhvr>
                                        <p:cTn id="29" dur="1000" fill="hold"/>
                                        <p:tgtEl>
                                          <p:spTgt spid="189452"/>
                                        </p:tgtEl>
                                        <p:attrNameLst>
                                          <p:attrName>ppt_w</p:attrName>
                                        </p:attrNameLst>
                                      </p:cBhvr>
                                      <p:tavLst>
                                        <p:tav tm="0">
                                          <p:val>
                                            <p:fltVal val="0"/>
                                          </p:val>
                                        </p:tav>
                                        <p:tav tm="100000">
                                          <p:val>
                                            <p:strVal val="#ppt_w"/>
                                          </p:val>
                                        </p:tav>
                                      </p:tavLst>
                                    </p:anim>
                                    <p:anim calcmode="lin" valueType="num">
                                      <p:cBhvr>
                                        <p:cTn id="30" dur="1000" fill="hold"/>
                                        <p:tgtEl>
                                          <p:spTgt spid="189452"/>
                                        </p:tgtEl>
                                        <p:attrNameLst>
                                          <p:attrName>ppt_h</p:attrName>
                                        </p:attrNameLst>
                                      </p:cBhvr>
                                      <p:tavLst>
                                        <p:tav tm="0">
                                          <p:val>
                                            <p:fltVal val="0"/>
                                          </p:val>
                                        </p:tav>
                                        <p:tav tm="100000">
                                          <p:val>
                                            <p:strVal val="#ppt_h"/>
                                          </p:val>
                                        </p:tav>
                                      </p:tavLst>
                                    </p:anim>
                                    <p:anim calcmode="lin" valueType="num">
                                      <p:cBhvr>
                                        <p:cTn id="31" dur="1000" fill="hold"/>
                                        <p:tgtEl>
                                          <p:spTgt spid="18945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894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89444"/>
                                        </p:tgtEl>
                                        <p:attrNameLst>
                                          <p:attrName>style.visibility</p:attrName>
                                        </p:attrNameLst>
                                      </p:cBhvr>
                                      <p:to>
                                        <p:strVal val="visible"/>
                                      </p:to>
                                    </p:set>
                                    <p:anim calcmode="lin" valueType="num">
                                      <p:cBhvr>
                                        <p:cTn id="41" dur="1000" fill="hold"/>
                                        <p:tgtEl>
                                          <p:spTgt spid="189444"/>
                                        </p:tgtEl>
                                        <p:attrNameLst>
                                          <p:attrName>ppt_w</p:attrName>
                                        </p:attrNameLst>
                                      </p:cBhvr>
                                      <p:tavLst>
                                        <p:tav tm="0">
                                          <p:val>
                                            <p:fltVal val="0"/>
                                          </p:val>
                                        </p:tav>
                                        <p:tav tm="100000">
                                          <p:val>
                                            <p:strVal val="#ppt_w"/>
                                          </p:val>
                                        </p:tav>
                                      </p:tavLst>
                                    </p:anim>
                                    <p:anim calcmode="lin" valueType="num">
                                      <p:cBhvr>
                                        <p:cTn id="42" dur="1000" fill="hold"/>
                                        <p:tgtEl>
                                          <p:spTgt spid="189444"/>
                                        </p:tgtEl>
                                        <p:attrNameLst>
                                          <p:attrName>ppt_h</p:attrName>
                                        </p:attrNameLst>
                                      </p:cBhvr>
                                      <p:tavLst>
                                        <p:tav tm="0">
                                          <p:val>
                                            <p:fltVal val="0"/>
                                          </p:val>
                                        </p:tav>
                                        <p:tav tm="100000">
                                          <p:val>
                                            <p:strVal val="#ppt_h"/>
                                          </p:val>
                                        </p:tav>
                                      </p:tavLst>
                                    </p:anim>
                                    <p:anim calcmode="lin" valueType="num">
                                      <p:cBhvr>
                                        <p:cTn id="43" dur="1000" fill="hold"/>
                                        <p:tgtEl>
                                          <p:spTgt spid="189444"/>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894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89453"/>
                                        </p:tgtEl>
                                        <p:attrNameLst>
                                          <p:attrName>style.visibility</p:attrName>
                                        </p:attrNameLst>
                                      </p:cBhvr>
                                      <p:to>
                                        <p:strVal val="visible"/>
                                      </p:to>
                                    </p:set>
                                    <p:anim calcmode="lin" valueType="num">
                                      <p:cBhvr>
                                        <p:cTn id="49" dur="1000" fill="hold"/>
                                        <p:tgtEl>
                                          <p:spTgt spid="189453"/>
                                        </p:tgtEl>
                                        <p:attrNameLst>
                                          <p:attrName>ppt_w</p:attrName>
                                        </p:attrNameLst>
                                      </p:cBhvr>
                                      <p:tavLst>
                                        <p:tav tm="0">
                                          <p:val>
                                            <p:fltVal val="0"/>
                                          </p:val>
                                        </p:tav>
                                        <p:tav tm="100000">
                                          <p:val>
                                            <p:strVal val="#ppt_w"/>
                                          </p:val>
                                        </p:tav>
                                      </p:tavLst>
                                    </p:anim>
                                    <p:anim calcmode="lin" valueType="num">
                                      <p:cBhvr>
                                        <p:cTn id="50" dur="1000" fill="hold"/>
                                        <p:tgtEl>
                                          <p:spTgt spid="189453"/>
                                        </p:tgtEl>
                                        <p:attrNameLst>
                                          <p:attrName>ppt_h</p:attrName>
                                        </p:attrNameLst>
                                      </p:cBhvr>
                                      <p:tavLst>
                                        <p:tav tm="0">
                                          <p:val>
                                            <p:fltVal val="0"/>
                                          </p:val>
                                        </p:tav>
                                        <p:tav tm="100000">
                                          <p:val>
                                            <p:strVal val="#ppt_h"/>
                                          </p:val>
                                        </p:tav>
                                      </p:tavLst>
                                    </p:anim>
                                    <p:anim calcmode="lin" valueType="num">
                                      <p:cBhvr>
                                        <p:cTn id="51" dur="1000" fill="hold"/>
                                        <p:tgtEl>
                                          <p:spTgt spid="189453"/>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894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89451"/>
                                        </p:tgtEl>
                                        <p:attrNameLst>
                                          <p:attrName>style.visibility</p:attrName>
                                        </p:attrNameLst>
                                      </p:cBhvr>
                                      <p:to>
                                        <p:strVal val="visible"/>
                                      </p:to>
                                    </p:set>
                                    <p:anim calcmode="lin" valueType="num">
                                      <p:cBhvr>
                                        <p:cTn id="57" dur="1000" fill="hold"/>
                                        <p:tgtEl>
                                          <p:spTgt spid="189451"/>
                                        </p:tgtEl>
                                        <p:attrNameLst>
                                          <p:attrName>ppt_w</p:attrName>
                                        </p:attrNameLst>
                                      </p:cBhvr>
                                      <p:tavLst>
                                        <p:tav tm="0">
                                          <p:val>
                                            <p:fltVal val="0"/>
                                          </p:val>
                                        </p:tav>
                                        <p:tav tm="100000">
                                          <p:val>
                                            <p:strVal val="#ppt_w"/>
                                          </p:val>
                                        </p:tav>
                                      </p:tavLst>
                                    </p:anim>
                                    <p:anim calcmode="lin" valueType="num">
                                      <p:cBhvr>
                                        <p:cTn id="58" dur="1000" fill="hold"/>
                                        <p:tgtEl>
                                          <p:spTgt spid="189451"/>
                                        </p:tgtEl>
                                        <p:attrNameLst>
                                          <p:attrName>ppt_h</p:attrName>
                                        </p:attrNameLst>
                                      </p:cBhvr>
                                      <p:tavLst>
                                        <p:tav tm="0">
                                          <p:val>
                                            <p:fltVal val="0"/>
                                          </p:val>
                                        </p:tav>
                                        <p:tav tm="100000">
                                          <p:val>
                                            <p:strVal val="#ppt_h"/>
                                          </p:val>
                                        </p:tav>
                                      </p:tavLst>
                                    </p:anim>
                                    <p:anim calcmode="lin" valueType="num">
                                      <p:cBhvr>
                                        <p:cTn id="59" dur="1000" fill="hold"/>
                                        <p:tgtEl>
                                          <p:spTgt spid="189451"/>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894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89454"/>
                                        </p:tgtEl>
                                        <p:attrNameLst>
                                          <p:attrName>style.visibility</p:attrName>
                                        </p:attrNameLst>
                                      </p:cBhvr>
                                      <p:to>
                                        <p:strVal val="visible"/>
                                      </p:to>
                                    </p:set>
                                    <p:anim calcmode="lin" valueType="num">
                                      <p:cBhvr>
                                        <p:cTn id="65" dur="1000" fill="hold"/>
                                        <p:tgtEl>
                                          <p:spTgt spid="189454"/>
                                        </p:tgtEl>
                                        <p:attrNameLst>
                                          <p:attrName>ppt_w</p:attrName>
                                        </p:attrNameLst>
                                      </p:cBhvr>
                                      <p:tavLst>
                                        <p:tav tm="0">
                                          <p:val>
                                            <p:fltVal val="0"/>
                                          </p:val>
                                        </p:tav>
                                        <p:tav tm="100000">
                                          <p:val>
                                            <p:strVal val="#ppt_w"/>
                                          </p:val>
                                        </p:tav>
                                      </p:tavLst>
                                    </p:anim>
                                    <p:anim calcmode="lin" valueType="num">
                                      <p:cBhvr>
                                        <p:cTn id="66" dur="1000" fill="hold"/>
                                        <p:tgtEl>
                                          <p:spTgt spid="189454"/>
                                        </p:tgtEl>
                                        <p:attrNameLst>
                                          <p:attrName>ppt_h</p:attrName>
                                        </p:attrNameLst>
                                      </p:cBhvr>
                                      <p:tavLst>
                                        <p:tav tm="0">
                                          <p:val>
                                            <p:fltVal val="0"/>
                                          </p:val>
                                        </p:tav>
                                        <p:tav tm="100000">
                                          <p:val>
                                            <p:strVal val="#ppt_h"/>
                                          </p:val>
                                        </p:tav>
                                      </p:tavLst>
                                    </p:anim>
                                    <p:anim calcmode="lin" valueType="num">
                                      <p:cBhvr>
                                        <p:cTn id="67" dur="1000" fill="hold"/>
                                        <p:tgtEl>
                                          <p:spTgt spid="189454"/>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894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189455"/>
                                        </p:tgtEl>
                                        <p:attrNameLst>
                                          <p:attrName>style.visibility</p:attrName>
                                        </p:attrNameLst>
                                      </p:cBhvr>
                                      <p:to>
                                        <p:strVal val="visible"/>
                                      </p:to>
                                    </p:set>
                                    <p:anim calcmode="lin" valueType="num">
                                      <p:cBhvr>
                                        <p:cTn id="73" dur="1000" fill="hold"/>
                                        <p:tgtEl>
                                          <p:spTgt spid="189455"/>
                                        </p:tgtEl>
                                        <p:attrNameLst>
                                          <p:attrName>ppt_w</p:attrName>
                                        </p:attrNameLst>
                                      </p:cBhvr>
                                      <p:tavLst>
                                        <p:tav tm="0">
                                          <p:val>
                                            <p:fltVal val="0"/>
                                          </p:val>
                                        </p:tav>
                                        <p:tav tm="100000">
                                          <p:val>
                                            <p:strVal val="#ppt_w"/>
                                          </p:val>
                                        </p:tav>
                                      </p:tavLst>
                                    </p:anim>
                                    <p:anim calcmode="lin" valueType="num">
                                      <p:cBhvr>
                                        <p:cTn id="74" dur="1000" fill="hold"/>
                                        <p:tgtEl>
                                          <p:spTgt spid="189455"/>
                                        </p:tgtEl>
                                        <p:attrNameLst>
                                          <p:attrName>ppt_h</p:attrName>
                                        </p:attrNameLst>
                                      </p:cBhvr>
                                      <p:tavLst>
                                        <p:tav tm="0">
                                          <p:val>
                                            <p:fltVal val="0"/>
                                          </p:val>
                                        </p:tav>
                                        <p:tav tm="100000">
                                          <p:val>
                                            <p:strVal val="#ppt_h"/>
                                          </p:val>
                                        </p:tav>
                                      </p:tavLst>
                                    </p:anim>
                                    <p:anim calcmode="lin" valueType="num">
                                      <p:cBhvr>
                                        <p:cTn id="75" dur="1000" fill="hold"/>
                                        <p:tgtEl>
                                          <p:spTgt spid="189455"/>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1894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nimBg="1"/>
      <p:bldP spid="189443" grpId="1" build="p"/>
      <p:bldP spid="189444" grpId="0" animBg="1"/>
      <p:bldP spid="189451" grpId="0" animBg="1"/>
      <p:bldP spid="189452" grpId="0"/>
      <p:bldP spid="189453" grpId="0"/>
      <p:bldP spid="189454" grpId="0"/>
      <p:bldP spid="1894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68313" y="188913"/>
            <a:ext cx="7772400" cy="936625"/>
          </a:xfrm>
          <a:solidFill>
            <a:srgbClr val="660066"/>
          </a:solidFill>
        </p:spPr>
        <p:txBody>
          <a:bodyPr/>
          <a:lstStyle/>
          <a:p>
            <a:r>
              <a:rPr lang="en-US" b="1">
                <a:solidFill>
                  <a:srgbClr val="FFFFFF"/>
                </a:solidFill>
                <a:latin typeface="Arial" charset="0"/>
                <a:ea typeface="ＭＳ Ｐゴシック" charset="0"/>
                <a:cs typeface="ＭＳ Ｐゴシック" charset="0"/>
              </a:rPr>
              <a:t>Apa Perbedaannya?</a:t>
            </a:r>
          </a:p>
        </p:txBody>
      </p:sp>
      <p:sp>
        <p:nvSpPr>
          <p:cNvPr id="4" name="Text Box 16"/>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b="1" kern="0" smtClean="0">
                <a:solidFill>
                  <a:srgbClr val="000000"/>
                </a:solidFill>
              </a:rPr>
              <a:t>29</a:t>
            </a:r>
            <a:endParaRPr lang="en-US" kern="0" smtClean="0">
              <a:solidFill>
                <a:srgbClr val="000000"/>
              </a:solidFill>
            </a:endParaRPr>
          </a:p>
        </p:txBody>
      </p:sp>
      <p:sp>
        <p:nvSpPr>
          <p:cNvPr id="94211" name="Title 1"/>
          <p:cNvSpPr txBox="1">
            <a:spLocks/>
          </p:cNvSpPr>
          <p:nvPr/>
        </p:nvSpPr>
        <p:spPr bwMode="auto">
          <a:xfrm>
            <a:off x="3995738" y="1268413"/>
            <a:ext cx="4968875" cy="792162"/>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a:solidFill>
                  <a:srgbClr val="FFFFFF"/>
                </a:solidFill>
              </a:rPr>
              <a:t>Subjek (Tema)</a:t>
            </a:r>
          </a:p>
        </p:txBody>
      </p:sp>
      <p:sp>
        <p:nvSpPr>
          <p:cNvPr id="94212" name="Title 1"/>
          <p:cNvSpPr txBox="1">
            <a:spLocks/>
          </p:cNvSpPr>
          <p:nvPr/>
        </p:nvSpPr>
        <p:spPr bwMode="auto">
          <a:xfrm>
            <a:off x="468313" y="1268413"/>
            <a:ext cx="2808287" cy="792162"/>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a:solidFill>
                  <a:srgbClr val="FFFFFF"/>
                </a:solidFill>
              </a:rPr>
              <a:t>Topik</a:t>
            </a:r>
          </a:p>
        </p:txBody>
      </p:sp>
      <p:sp>
        <p:nvSpPr>
          <p:cNvPr id="7" name="TextBox 6"/>
          <p:cNvSpPr txBox="1">
            <a:spLocks noChangeArrowheads="1"/>
          </p:cNvSpPr>
          <p:nvPr/>
        </p:nvSpPr>
        <p:spPr bwMode="auto">
          <a:xfrm>
            <a:off x="468313" y="2349500"/>
            <a:ext cx="3121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err="1"/>
              <a:t>Satu</a:t>
            </a:r>
            <a:r>
              <a:rPr lang="en-US" sz="3200" b="1" dirty="0"/>
              <a:t> </a:t>
            </a:r>
            <a:r>
              <a:rPr lang="en-US" sz="3200" b="1" dirty="0" err="1" smtClean="0"/>
              <a:t>perkataan</a:t>
            </a:r>
            <a:endParaRPr lang="en-US" sz="3200" b="1" dirty="0"/>
          </a:p>
        </p:txBody>
      </p:sp>
      <p:sp>
        <p:nvSpPr>
          <p:cNvPr id="8" name="TextBox 7"/>
          <p:cNvSpPr txBox="1">
            <a:spLocks noChangeArrowheads="1"/>
          </p:cNvSpPr>
          <p:nvPr/>
        </p:nvSpPr>
        <p:spPr bwMode="auto">
          <a:xfrm>
            <a:off x="3995738" y="2349500"/>
            <a:ext cx="5148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err="1"/>
              <a:t>Lebih</a:t>
            </a:r>
            <a:r>
              <a:rPr lang="en-US" sz="3200" b="1" dirty="0"/>
              <a:t> </a:t>
            </a:r>
            <a:r>
              <a:rPr lang="en-US" sz="3200" b="1" dirty="0" err="1"/>
              <a:t>dari</a:t>
            </a:r>
            <a:r>
              <a:rPr lang="en-US" sz="3200" b="1" dirty="0"/>
              <a:t> 1 </a:t>
            </a:r>
            <a:r>
              <a:rPr lang="en-US" sz="3200" b="1" dirty="0" err="1" smtClean="0"/>
              <a:t>perkataan</a:t>
            </a:r>
            <a:endParaRPr lang="en-US" sz="3200" b="1" dirty="0"/>
          </a:p>
        </p:txBody>
      </p:sp>
      <p:sp>
        <p:nvSpPr>
          <p:cNvPr id="9" name="TextBox 8"/>
          <p:cNvSpPr txBox="1">
            <a:spLocks noChangeArrowheads="1"/>
          </p:cNvSpPr>
          <p:nvPr/>
        </p:nvSpPr>
        <p:spPr bwMode="auto">
          <a:xfrm>
            <a:off x="468313" y="3213100"/>
            <a:ext cx="3322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err="1"/>
              <a:t>Bukan</a:t>
            </a:r>
            <a:r>
              <a:rPr lang="en-US" sz="2800" b="1" dirty="0"/>
              <a:t> </a:t>
            </a:r>
            <a:r>
              <a:rPr lang="en-US" sz="2800" b="1" dirty="0" err="1"/>
              <a:t>Pertanyaan</a:t>
            </a:r>
            <a:endParaRPr lang="en-US" sz="2800" b="1" dirty="0"/>
          </a:p>
        </p:txBody>
      </p:sp>
      <p:sp>
        <p:nvSpPr>
          <p:cNvPr id="10" name="TextBox 9"/>
          <p:cNvSpPr txBox="1">
            <a:spLocks noChangeArrowheads="1"/>
          </p:cNvSpPr>
          <p:nvPr/>
        </p:nvSpPr>
        <p:spPr bwMode="auto">
          <a:xfrm>
            <a:off x="3995738" y="3213100"/>
            <a:ext cx="51482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err="1" smtClean="0"/>
              <a:t>Boleh</a:t>
            </a:r>
            <a:r>
              <a:rPr lang="en-US" sz="3200" b="1" dirty="0" smtClean="0"/>
              <a:t> </a:t>
            </a:r>
            <a:r>
              <a:rPr lang="en-US" sz="3200" b="1" dirty="0" err="1"/>
              <a:t>ditulis</a:t>
            </a:r>
            <a:r>
              <a:rPr lang="en-US" sz="3200" b="1" dirty="0"/>
              <a:t> </a:t>
            </a:r>
            <a:r>
              <a:rPr lang="en-US" sz="3200" b="1" dirty="0" err="1"/>
              <a:t>sebagai</a:t>
            </a:r>
            <a:r>
              <a:rPr lang="en-US" sz="3200" b="1" dirty="0"/>
              <a:t> </a:t>
            </a:r>
            <a:r>
              <a:rPr lang="en-US" sz="3200" b="1" dirty="0" err="1"/>
              <a:t>pertanyaan</a:t>
            </a:r>
            <a:endParaRPr lang="en-US" sz="3200" b="1" dirty="0"/>
          </a:p>
        </p:txBody>
      </p:sp>
      <p:sp>
        <p:nvSpPr>
          <p:cNvPr id="11" name="TextBox 10"/>
          <p:cNvSpPr txBox="1">
            <a:spLocks noChangeArrowheads="1"/>
          </p:cNvSpPr>
          <p:nvPr/>
        </p:nvSpPr>
        <p:spPr bwMode="auto">
          <a:xfrm>
            <a:off x="395288" y="4508500"/>
            <a:ext cx="1700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3200" b="1"/>
              <a:t>“</a:t>
            </a:r>
            <a:r>
              <a:rPr lang="en-US" altLang="ja-JP" sz="3200" b="1"/>
              <a:t>Kasih"</a:t>
            </a:r>
            <a:endParaRPr lang="en-US" sz="3200" b="1"/>
          </a:p>
        </p:txBody>
      </p:sp>
      <p:sp>
        <p:nvSpPr>
          <p:cNvPr id="12" name="TextBox 11"/>
          <p:cNvSpPr txBox="1">
            <a:spLocks noChangeArrowheads="1"/>
          </p:cNvSpPr>
          <p:nvPr/>
        </p:nvSpPr>
        <p:spPr bwMode="auto">
          <a:xfrm>
            <a:off x="3995738" y="4508500"/>
            <a:ext cx="51482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2800" b="1" dirty="0"/>
              <a:t>“</a:t>
            </a:r>
            <a:r>
              <a:rPr lang="en-US" altLang="ja-JP" sz="2800" b="1" dirty="0">
                <a:solidFill>
                  <a:srgbClr val="000090"/>
                </a:solidFill>
              </a:rPr>
              <a:t>Cara</a:t>
            </a:r>
            <a:r>
              <a:rPr lang="en-US" altLang="ja-JP" sz="2800" b="1" dirty="0"/>
              <a:t> </a:t>
            </a:r>
            <a:r>
              <a:rPr lang="en-US" altLang="ja-JP" sz="2800" b="1" dirty="0" err="1"/>
              <a:t>mengasihi</a:t>
            </a:r>
            <a:r>
              <a:rPr lang="en-US" altLang="ja-JP" sz="2800" b="1" dirty="0"/>
              <a:t> "</a:t>
            </a:r>
          </a:p>
          <a:p>
            <a:r>
              <a:rPr lang="ja-JP" altLang="en-US" sz="2800" b="1" dirty="0"/>
              <a:t>“</a:t>
            </a:r>
            <a:r>
              <a:rPr lang="en-US" altLang="ja-JP" sz="2800" b="1" dirty="0" err="1">
                <a:solidFill>
                  <a:srgbClr val="000090"/>
                </a:solidFill>
              </a:rPr>
              <a:t>Bagaimana</a:t>
            </a:r>
            <a:r>
              <a:rPr lang="en-US" altLang="ja-JP" sz="2800" b="1" dirty="0"/>
              <a:t> </a:t>
            </a:r>
            <a:r>
              <a:rPr lang="en-US" altLang="ja-JP" sz="2800" b="1" dirty="0" err="1"/>
              <a:t>kita</a:t>
            </a:r>
            <a:r>
              <a:rPr lang="en-US" altLang="ja-JP" sz="2800" b="1" dirty="0"/>
              <a:t> </a:t>
            </a:r>
            <a:r>
              <a:rPr lang="en-US" altLang="ja-JP" sz="2800" b="1" dirty="0" err="1"/>
              <a:t>mengasihi</a:t>
            </a:r>
            <a:r>
              <a:rPr lang="en-US" altLang="ja-JP" sz="2800" b="1" dirty="0"/>
              <a:t> "</a:t>
            </a:r>
          </a:p>
          <a:p>
            <a:r>
              <a:rPr lang="ja-JP" altLang="en-US" sz="2800" b="1" dirty="0" smtClean="0"/>
              <a:t>“</a:t>
            </a:r>
            <a:r>
              <a:rPr lang="en-US" altLang="ja-JP" sz="2800" b="1" dirty="0" err="1" smtClean="0">
                <a:solidFill>
                  <a:srgbClr val="FF0000"/>
                </a:solidFill>
              </a:rPr>
              <a:t>Sebab</a:t>
            </a:r>
            <a:r>
              <a:rPr lang="en-US" altLang="ja-JP" sz="2800" b="1" dirty="0" smtClean="0">
                <a:solidFill>
                  <a:srgbClr val="FF0000"/>
                </a:solidFill>
              </a:rPr>
              <a:t> </a:t>
            </a:r>
            <a:r>
              <a:rPr lang="en-US" altLang="ja-JP" sz="2800" b="1" dirty="0" err="1"/>
              <a:t>untuk</a:t>
            </a:r>
            <a:r>
              <a:rPr lang="en-US" altLang="ja-JP" sz="2800" b="1" dirty="0"/>
              <a:t> </a:t>
            </a:r>
            <a:r>
              <a:rPr lang="en-US" altLang="ja-JP" sz="2800" b="1" dirty="0" err="1"/>
              <a:t>mengasihi</a:t>
            </a:r>
            <a:r>
              <a:rPr lang="en-US" altLang="ja-JP" sz="2800" b="1" dirty="0"/>
              <a:t>"</a:t>
            </a:r>
          </a:p>
          <a:p>
            <a:r>
              <a:rPr lang="en-US" sz="2800" b="1" dirty="0"/>
              <a:t>"</a:t>
            </a:r>
            <a:r>
              <a:rPr lang="en-US" sz="2800" b="1" dirty="0" err="1">
                <a:solidFill>
                  <a:srgbClr val="FF0000"/>
                </a:solidFill>
              </a:rPr>
              <a:t>Kenapa</a:t>
            </a:r>
            <a:r>
              <a:rPr lang="en-US" sz="2800" b="1" dirty="0"/>
              <a:t> </a:t>
            </a:r>
            <a:r>
              <a:rPr lang="en-US" sz="2800" b="1" dirty="0" err="1"/>
              <a:t>kita</a:t>
            </a:r>
            <a:r>
              <a:rPr lang="en-US" sz="2800" b="1" dirty="0"/>
              <a:t> </a:t>
            </a:r>
            <a:r>
              <a:rPr lang="en-US" sz="2800" b="1" dirty="0" err="1"/>
              <a:t>harus</a:t>
            </a:r>
            <a:r>
              <a:rPr lang="en-US" sz="2800" b="1" dirty="0"/>
              <a:t> </a:t>
            </a:r>
            <a:r>
              <a:rPr lang="en-US" sz="2800" b="1" dirty="0" err="1"/>
              <a:t>mengasihi</a:t>
            </a:r>
            <a:r>
              <a:rPr lang="en-US" sz="2800" b="1" dirty="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381000"/>
            <a:ext cx="8229600" cy="838200"/>
          </a:xfrm>
        </p:spPr>
        <p:txBody>
          <a:bodyPr/>
          <a:lstStyle/>
          <a:p>
            <a:pPr eaLnBrk="1" hangingPunct="1">
              <a:defRPr/>
            </a:pPr>
            <a:r>
              <a:rPr lang="en-US">
                <a:latin typeface="Arial"/>
                <a:ea typeface="ＭＳ Ｐゴシック" charset="0"/>
                <a:cs typeface="Arial"/>
              </a:rPr>
              <a:t>Sedikit Latihan…</a:t>
            </a:r>
          </a:p>
        </p:txBody>
      </p:sp>
      <p:sp>
        <p:nvSpPr>
          <p:cNvPr id="191491"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dirty="0" smtClean="0">
                <a:solidFill>
                  <a:srgbClr val="FFFFFF"/>
                </a:solidFill>
                <a:latin typeface="Arial"/>
                <a:ea typeface="+mn-ea"/>
                <a:cs typeface="Arial"/>
              </a:rPr>
              <a:t>1.	Allah </a:t>
            </a:r>
            <a:r>
              <a:rPr lang="en-US" dirty="0" err="1" smtClean="0">
                <a:solidFill>
                  <a:srgbClr val="FFFFFF"/>
                </a:solidFill>
                <a:latin typeface="Arial"/>
                <a:ea typeface="+mn-ea"/>
                <a:cs typeface="Arial"/>
              </a:rPr>
              <a:t>telah</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menempatkan</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kita</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bersama</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sebagai</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satu</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keluarga</a:t>
            </a:r>
            <a:r>
              <a:rPr lang="en-US" dirty="0" smtClean="0">
                <a:solidFill>
                  <a:srgbClr val="FFFFFF"/>
                </a:solidFill>
                <a:latin typeface="Arial"/>
                <a:ea typeface="+mn-ea"/>
                <a:cs typeface="Arial"/>
              </a:rPr>
              <a:t> agar </a:t>
            </a:r>
            <a:r>
              <a:rPr lang="en-US" dirty="0" err="1" smtClean="0">
                <a:solidFill>
                  <a:srgbClr val="FFFFFF"/>
                </a:solidFill>
                <a:latin typeface="Arial"/>
                <a:ea typeface="+mn-ea"/>
                <a:cs typeface="Arial"/>
              </a:rPr>
              <a:t>kita</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dapat</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menolong</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satu</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sama</a:t>
            </a:r>
            <a:r>
              <a:rPr lang="en-US" dirty="0" smtClean="0">
                <a:solidFill>
                  <a:srgbClr val="FFFFFF"/>
                </a:solidFill>
                <a:latin typeface="Arial"/>
                <a:ea typeface="+mn-ea"/>
                <a:cs typeface="Arial"/>
              </a:rPr>
              <a:t> lain</a:t>
            </a:r>
          </a:p>
        </p:txBody>
      </p:sp>
      <p:sp>
        <p:nvSpPr>
          <p:cNvPr id="32772" name="Text Box 20"/>
          <p:cNvSpPr txBox="1">
            <a:spLocks noChangeArrowheads="1"/>
          </p:cNvSpPr>
          <p:nvPr/>
        </p:nvSpPr>
        <p:spPr bwMode="auto">
          <a:xfrm>
            <a:off x="5791200" y="1447800"/>
            <a:ext cx="981075" cy="4619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smtClean="0">
                <a:latin typeface="Arial"/>
                <a:cs typeface="Arial"/>
              </a:rPr>
              <a:t>Topik</a:t>
            </a:r>
          </a:p>
        </p:txBody>
      </p:sp>
      <p:sp>
        <p:nvSpPr>
          <p:cNvPr id="32773" name="Text Box 21"/>
          <p:cNvSpPr txBox="1">
            <a:spLocks noChangeArrowheads="1"/>
          </p:cNvSpPr>
          <p:nvPr/>
        </p:nvSpPr>
        <p:spPr bwMode="auto">
          <a:xfrm>
            <a:off x="6918325" y="1447800"/>
            <a:ext cx="1192213" cy="4619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smtClean="0">
                <a:latin typeface="Arial"/>
                <a:cs typeface="Arial"/>
              </a:rPr>
              <a:t>Subjek</a:t>
            </a:r>
          </a:p>
        </p:txBody>
      </p:sp>
      <p:sp>
        <p:nvSpPr>
          <p:cNvPr id="32774" name="Text Box 22"/>
          <p:cNvSpPr txBox="1">
            <a:spLocks noChangeArrowheads="1"/>
          </p:cNvSpPr>
          <p:nvPr/>
        </p:nvSpPr>
        <p:spPr bwMode="auto">
          <a:xfrm>
            <a:off x="8299450" y="1447800"/>
            <a:ext cx="661988" cy="4619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smtClean="0">
                <a:latin typeface="Arial"/>
                <a:cs typeface="Arial"/>
              </a:rPr>
              <a:t>I.U.</a:t>
            </a:r>
          </a:p>
        </p:txBody>
      </p:sp>
      <p:sp>
        <p:nvSpPr>
          <p:cNvPr id="95238" name="Text Box 23"/>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32776" name="Rectangle 24"/>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2777" name="Rectangle 25"/>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2778" name="Rectangle 26"/>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2779" name="Rectangle 27"/>
          <p:cNvSpPr>
            <a:spLocks noChangeArrowheads="1"/>
          </p:cNvSpPr>
          <p:nvPr/>
        </p:nvSpPr>
        <p:spPr bwMode="auto">
          <a:xfrm>
            <a:off x="457200" y="4967288"/>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sz="3200">
                <a:solidFill>
                  <a:srgbClr val="FFFFFF"/>
                </a:solidFill>
                <a:latin typeface="Arial"/>
                <a:cs typeface="Arial"/>
              </a:rPr>
              <a:t>2.	Apakah pendamai itu?</a:t>
            </a:r>
            <a:br>
              <a:rPr lang="en-US" sz="3200">
                <a:solidFill>
                  <a:srgbClr val="FFFFFF"/>
                </a:solidFill>
                <a:latin typeface="Arial"/>
                <a:cs typeface="Arial"/>
              </a:rPr>
            </a:br>
            <a:r>
              <a:rPr lang="en-US" sz="3200">
                <a:solidFill>
                  <a:srgbClr val="FFFFFF"/>
                </a:solidFill>
                <a:latin typeface="Arial"/>
                <a:cs typeface="Arial"/>
              </a:rPr>
              <a:t>Siapa pendamai itu?</a:t>
            </a:r>
          </a:p>
        </p:txBody>
      </p:sp>
      <p:sp>
        <p:nvSpPr>
          <p:cNvPr id="32780" name="Rectangle 28"/>
          <p:cNvSpPr>
            <a:spLocks noChangeArrowheads="1"/>
          </p:cNvSpPr>
          <p:nvPr/>
        </p:nvSpPr>
        <p:spPr bwMode="auto">
          <a:xfrm>
            <a:off x="6096000" y="51435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2781" name="Rectangle 29"/>
          <p:cNvSpPr>
            <a:spLocks noChangeArrowheads="1"/>
          </p:cNvSpPr>
          <p:nvPr/>
        </p:nvSpPr>
        <p:spPr bwMode="auto">
          <a:xfrm>
            <a:off x="7315200" y="51435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2782" name="Rectangle 30"/>
          <p:cNvSpPr>
            <a:spLocks noChangeArrowheads="1"/>
          </p:cNvSpPr>
          <p:nvPr/>
        </p:nvSpPr>
        <p:spPr bwMode="auto">
          <a:xfrm>
            <a:off x="8458200" y="51435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95246" name="Text Box 31"/>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cs typeface="Arial" charset="0"/>
              </a:rPr>
              <a:t>29a</a:t>
            </a:r>
            <a:endParaRPr lang="en-US">
              <a:cs typeface="Arial" charset="0"/>
            </a:endParaRPr>
          </a:p>
        </p:txBody>
      </p:sp>
      <p:grpSp>
        <p:nvGrpSpPr>
          <p:cNvPr id="2" name="Group 34"/>
          <p:cNvGrpSpPr>
            <a:grpSpLocks/>
          </p:cNvGrpSpPr>
          <p:nvPr/>
        </p:nvGrpSpPr>
        <p:grpSpPr bwMode="auto">
          <a:xfrm>
            <a:off x="8382000" y="2438400"/>
            <a:ext cx="493713" cy="493713"/>
            <a:chOff x="5952" y="1200"/>
            <a:chExt cx="311" cy="311"/>
          </a:xfrm>
        </p:grpSpPr>
        <p:sp>
          <p:nvSpPr>
            <p:cNvPr id="95251" name="Freeform 32"/>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52" name="Freeform 33"/>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35"/>
          <p:cNvGrpSpPr>
            <a:grpSpLocks/>
          </p:cNvGrpSpPr>
          <p:nvPr/>
        </p:nvGrpSpPr>
        <p:grpSpPr bwMode="auto">
          <a:xfrm>
            <a:off x="7315200" y="5143500"/>
            <a:ext cx="493713" cy="493713"/>
            <a:chOff x="5952" y="1200"/>
            <a:chExt cx="311" cy="311"/>
          </a:xfrm>
        </p:grpSpPr>
        <p:sp>
          <p:nvSpPr>
            <p:cNvPr id="95249" name="Freeform 36"/>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50" name="Freeform 37"/>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7200" y="381000"/>
            <a:ext cx="8229600" cy="838200"/>
          </a:xfrm>
        </p:spPr>
        <p:txBody>
          <a:bodyPr/>
          <a:lstStyle/>
          <a:p>
            <a:pPr eaLnBrk="1" hangingPunct="1">
              <a:defRPr/>
            </a:pPr>
            <a:r>
              <a:rPr lang="en-US">
                <a:latin typeface="Arial"/>
                <a:ea typeface="ＭＳ Ｐゴシック" charset="0"/>
                <a:cs typeface="Arial"/>
              </a:rPr>
              <a:t>Sedikit Latihan…</a:t>
            </a:r>
          </a:p>
        </p:txBody>
      </p:sp>
      <p:sp>
        <p:nvSpPr>
          <p:cNvPr id="196611"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dirty="0" smtClean="0">
                <a:solidFill>
                  <a:srgbClr val="FFFFFF"/>
                </a:solidFill>
                <a:latin typeface="Arial"/>
                <a:ea typeface="+mn-ea"/>
                <a:cs typeface="Arial"/>
              </a:rPr>
              <a:t>3.	</a:t>
            </a:r>
            <a:r>
              <a:rPr lang="en-US" dirty="0" err="1" smtClean="0">
                <a:solidFill>
                  <a:srgbClr val="FFFFFF"/>
                </a:solidFill>
                <a:latin typeface="Arial"/>
                <a:ea typeface="+mn-ea"/>
                <a:cs typeface="Arial"/>
              </a:rPr>
              <a:t>Tidak</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ada</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pengganti</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untuk</a:t>
            </a:r>
            <a:r>
              <a:rPr lang="en-US" dirty="0" smtClean="0">
                <a:solidFill>
                  <a:srgbClr val="FFFFFF"/>
                </a:solidFill>
                <a:latin typeface="Arial"/>
                <a:ea typeface="+mn-ea"/>
                <a:cs typeface="Arial"/>
              </a:rPr>
              <a:t> </a:t>
            </a:r>
            <a:r>
              <a:rPr lang="en-US" dirty="0" err="1" smtClean="0">
                <a:solidFill>
                  <a:srgbClr val="FFFFFF"/>
                </a:solidFill>
                <a:latin typeface="Arial"/>
                <a:ea typeface="+mn-ea"/>
                <a:cs typeface="Arial"/>
              </a:rPr>
              <a:t>kepemimpinan</a:t>
            </a:r>
            <a:r>
              <a:rPr lang="en-US" dirty="0" smtClean="0">
                <a:solidFill>
                  <a:srgbClr val="FFFFFF"/>
                </a:solidFill>
                <a:latin typeface="Arial"/>
                <a:ea typeface="+mn-ea"/>
                <a:cs typeface="Arial"/>
              </a:rPr>
              <a:t>.</a:t>
            </a:r>
          </a:p>
        </p:txBody>
      </p:sp>
      <p:sp>
        <p:nvSpPr>
          <p:cNvPr id="33796" name="Text Box 4"/>
          <p:cNvSpPr txBox="1">
            <a:spLocks noChangeArrowheads="1"/>
          </p:cNvSpPr>
          <p:nvPr/>
        </p:nvSpPr>
        <p:spPr bwMode="auto">
          <a:xfrm>
            <a:off x="5791200" y="1447800"/>
            <a:ext cx="981075" cy="4619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smtClean="0">
                <a:latin typeface="Arial"/>
                <a:cs typeface="Arial"/>
              </a:rPr>
              <a:t>Topik</a:t>
            </a:r>
          </a:p>
        </p:txBody>
      </p:sp>
      <p:sp>
        <p:nvSpPr>
          <p:cNvPr id="33797" name="Text Box 5"/>
          <p:cNvSpPr txBox="1">
            <a:spLocks noChangeArrowheads="1"/>
          </p:cNvSpPr>
          <p:nvPr/>
        </p:nvSpPr>
        <p:spPr bwMode="auto">
          <a:xfrm>
            <a:off x="6918325" y="1447800"/>
            <a:ext cx="1192213" cy="4619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smtClean="0">
                <a:latin typeface="Arial"/>
                <a:cs typeface="Arial"/>
              </a:rPr>
              <a:t>Subjek</a:t>
            </a:r>
          </a:p>
        </p:txBody>
      </p:sp>
      <p:sp>
        <p:nvSpPr>
          <p:cNvPr id="33798" name="Text Box 6"/>
          <p:cNvSpPr txBox="1">
            <a:spLocks noChangeArrowheads="1"/>
          </p:cNvSpPr>
          <p:nvPr/>
        </p:nvSpPr>
        <p:spPr bwMode="auto">
          <a:xfrm>
            <a:off x="8299450" y="1447800"/>
            <a:ext cx="661988" cy="4619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smtClean="0">
                <a:latin typeface="Arial"/>
                <a:cs typeface="Arial"/>
              </a:rPr>
              <a:t>I.U.</a:t>
            </a:r>
          </a:p>
        </p:txBody>
      </p:sp>
      <p:sp>
        <p:nvSpPr>
          <p:cNvPr id="97286"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33800"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3801"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3802"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3803" name="Rectangle 11"/>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sz="3200" dirty="0">
                <a:solidFill>
                  <a:srgbClr val="FFFFFF"/>
                </a:solidFill>
                <a:latin typeface="Arial"/>
                <a:cs typeface="Arial"/>
              </a:rPr>
              <a:t>4.	</a:t>
            </a:r>
            <a:r>
              <a:rPr lang="en-US" sz="3200" dirty="0" err="1">
                <a:solidFill>
                  <a:srgbClr val="FFFFFF"/>
                </a:solidFill>
                <a:latin typeface="Arial"/>
                <a:cs typeface="Arial"/>
              </a:rPr>
              <a:t>Apa</a:t>
            </a:r>
            <a:r>
              <a:rPr lang="en-US" sz="3200" dirty="0">
                <a:solidFill>
                  <a:srgbClr val="FFFFFF"/>
                </a:solidFill>
                <a:latin typeface="Arial"/>
                <a:cs typeface="Arial"/>
              </a:rPr>
              <a:t> </a:t>
            </a:r>
            <a:r>
              <a:rPr lang="en-US" sz="3200" dirty="0" err="1" smtClean="0">
                <a:solidFill>
                  <a:srgbClr val="FFFFFF"/>
                </a:solidFill>
                <a:latin typeface="Arial"/>
                <a:cs typeface="Arial"/>
              </a:rPr>
              <a:t>penyelesaian</a:t>
            </a:r>
            <a:r>
              <a:rPr lang="en-US" sz="3200" dirty="0" smtClean="0">
                <a:solidFill>
                  <a:srgbClr val="FFFFFF"/>
                </a:solidFill>
                <a:latin typeface="Arial"/>
                <a:cs typeface="Arial"/>
              </a:rPr>
              <a:t> </a:t>
            </a:r>
            <a:r>
              <a:rPr lang="en-US" sz="3200" dirty="0">
                <a:solidFill>
                  <a:srgbClr val="FFFFFF"/>
                </a:solidFill>
                <a:latin typeface="Arial"/>
                <a:cs typeface="Arial"/>
              </a:rPr>
              <a:t>Allah </a:t>
            </a:r>
            <a:r>
              <a:rPr lang="en-US" sz="3200" dirty="0" err="1">
                <a:solidFill>
                  <a:srgbClr val="FFFFFF"/>
                </a:solidFill>
                <a:latin typeface="Arial"/>
                <a:cs typeface="Arial"/>
              </a:rPr>
              <a:t>untuk</a:t>
            </a:r>
            <a:r>
              <a:rPr lang="en-US" sz="3200" dirty="0">
                <a:solidFill>
                  <a:srgbClr val="FFFFFF"/>
                </a:solidFill>
                <a:latin typeface="Arial"/>
                <a:cs typeface="Arial"/>
              </a:rPr>
              <a:t> </a:t>
            </a:r>
            <a:r>
              <a:rPr lang="en-US" sz="3200" dirty="0" err="1" smtClean="0">
                <a:solidFill>
                  <a:srgbClr val="FFFFFF"/>
                </a:solidFill>
                <a:latin typeface="Arial"/>
                <a:cs typeface="Arial"/>
              </a:rPr>
              <a:t>keresahan</a:t>
            </a:r>
            <a:r>
              <a:rPr lang="en-US" sz="3200" dirty="0" smtClean="0">
                <a:solidFill>
                  <a:srgbClr val="FFFFFF"/>
                </a:solidFill>
                <a:latin typeface="Arial"/>
                <a:cs typeface="Arial"/>
              </a:rPr>
              <a:t>?</a:t>
            </a:r>
            <a:endParaRPr lang="en-US" sz="3200" dirty="0">
              <a:solidFill>
                <a:srgbClr val="FFFFFF"/>
              </a:solidFill>
              <a:latin typeface="Arial"/>
              <a:cs typeface="Arial"/>
            </a:endParaRPr>
          </a:p>
        </p:txBody>
      </p:sp>
      <p:sp>
        <p:nvSpPr>
          <p:cNvPr id="33804"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3805"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33806"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a:cs typeface="Arial"/>
            </a:endParaRPr>
          </a:p>
        </p:txBody>
      </p:sp>
      <p:sp>
        <p:nvSpPr>
          <p:cNvPr id="97294"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cs typeface="Arial" charset="0"/>
              </a:rPr>
              <a:t>29a</a:t>
            </a:r>
            <a:endParaRPr lang="en-US">
              <a:cs typeface="Arial" charset="0"/>
            </a:endParaRPr>
          </a:p>
        </p:txBody>
      </p:sp>
      <p:grpSp>
        <p:nvGrpSpPr>
          <p:cNvPr id="2" name="Group 16"/>
          <p:cNvGrpSpPr>
            <a:grpSpLocks/>
          </p:cNvGrpSpPr>
          <p:nvPr/>
        </p:nvGrpSpPr>
        <p:grpSpPr bwMode="auto">
          <a:xfrm>
            <a:off x="6019800" y="2514600"/>
            <a:ext cx="493713" cy="493713"/>
            <a:chOff x="5952" y="1200"/>
            <a:chExt cx="311" cy="311"/>
          </a:xfrm>
        </p:grpSpPr>
        <p:sp>
          <p:nvSpPr>
            <p:cNvPr id="97299"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300"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7315200" y="4800600"/>
            <a:ext cx="493713" cy="493713"/>
            <a:chOff x="5952" y="1200"/>
            <a:chExt cx="311" cy="311"/>
          </a:xfrm>
        </p:grpSpPr>
        <p:sp>
          <p:nvSpPr>
            <p:cNvPr id="97297"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98"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ood">
  <a:themeElements>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fontScheme name="Wood">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ood 1">
        <a:dk1>
          <a:srgbClr val="000000"/>
        </a:dk1>
        <a:lt1>
          <a:srgbClr val="B35A1F"/>
        </a:lt1>
        <a:dk2>
          <a:srgbClr val="000000"/>
        </a:dk2>
        <a:lt2>
          <a:srgbClr val="808080"/>
        </a:lt2>
        <a:accent1>
          <a:srgbClr val="BBE0E3"/>
        </a:accent1>
        <a:accent2>
          <a:srgbClr val="333399"/>
        </a:accent2>
        <a:accent3>
          <a:srgbClr val="D6B5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od 3">
        <a:dk1>
          <a:srgbClr val="000000"/>
        </a:dk1>
        <a:lt1>
          <a:srgbClr val="B35A1F"/>
        </a:lt1>
        <a:dk2>
          <a:srgbClr val="000000"/>
        </a:dk2>
        <a:lt2>
          <a:srgbClr val="777777"/>
        </a:lt2>
        <a:accent1>
          <a:srgbClr val="909082"/>
        </a:accent1>
        <a:accent2>
          <a:srgbClr val="809EA8"/>
        </a:accent2>
        <a:accent3>
          <a:srgbClr val="D6B5AB"/>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Zig Zag">
  <a:themeElements>
    <a:clrScheme name="Zig Zag 1">
      <a:dk1>
        <a:srgbClr val="003366"/>
      </a:dk1>
      <a:lt1>
        <a:srgbClr val="FFFF66"/>
      </a:lt1>
      <a:dk2>
        <a:srgbClr val="C26570"/>
      </a:dk2>
      <a:lt2>
        <a:srgbClr val="FFFF66"/>
      </a:lt2>
      <a:accent1>
        <a:srgbClr val="3366CC"/>
      </a:accent1>
      <a:accent2>
        <a:srgbClr val="00B000"/>
      </a:accent2>
      <a:accent3>
        <a:srgbClr val="DDB8BB"/>
      </a:accent3>
      <a:accent4>
        <a:srgbClr val="DADA56"/>
      </a:accent4>
      <a:accent5>
        <a:srgbClr val="ADB8E2"/>
      </a:accent5>
      <a:accent6>
        <a:srgbClr val="009F00"/>
      </a:accent6>
      <a:hlink>
        <a:srgbClr val="66CCFF"/>
      </a:hlink>
      <a:folHlink>
        <a:srgbClr val="8000FF"/>
      </a:folHlink>
    </a:clrScheme>
    <a:fontScheme name="Zig Zag">
      <a:majorFont>
        <a:latin typeface="Verdana"/>
        <a:ea typeface="MS Pゴシック"/>
        <a:cs typeface="MS Pゴシック"/>
      </a:majorFont>
      <a:minorFont>
        <a:latin typeface="Verdana"/>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Zig Zag 1">
        <a:dk1>
          <a:srgbClr val="003366"/>
        </a:dk1>
        <a:lt1>
          <a:srgbClr val="FFFF66"/>
        </a:lt1>
        <a:dk2>
          <a:srgbClr val="C26570"/>
        </a:dk2>
        <a:lt2>
          <a:srgbClr val="FFFF66"/>
        </a:lt2>
        <a:accent1>
          <a:srgbClr val="3366CC"/>
        </a:accent1>
        <a:accent2>
          <a:srgbClr val="00B000"/>
        </a:accent2>
        <a:accent3>
          <a:srgbClr val="DDB8BB"/>
        </a:accent3>
        <a:accent4>
          <a:srgbClr val="DADA56"/>
        </a:accent4>
        <a:accent5>
          <a:srgbClr val="ADB8E2"/>
        </a:accent5>
        <a:accent6>
          <a:srgbClr val="009F00"/>
        </a:accent6>
        <a:hlink>
          <a:srgbClr val="66CCFF"/>
        </a:hlink>
        <a:folHlink>
          <a:srgbClr val="8000FF"/>
        </a:folHlink>
      </a:clrScheme>
      <a:clrMap bg1="dk2" tx1="lt1" bg2="dk1" tx2="lt2" accent1="accent1" accent2="accent2" accent3="accent3" accent4="accent4" accent5="accent5" accent6="accent6" hlink="hlink" folHlink="folHlink"/>
    </a:extraClrScheme>
    <a:extraClrScheme>
      <a:clrScheme name="Zig Zag 2">
        <a:dk1>
          <a:srgbClr val="3E3E5C"/>
        </a:dk1>
        <a:lt1>
          <a:srgbClr val="FFFF66"/>
        </a:lt1>
        <a:dk2>
          <a:srgbClr val="C26570"/>
        </a:dk2>
        <a:lt2>
          <a:srgbClr val="FFFF66"/>
        </a:lt2>
        <a:accent1>
          <a:srgbClr val="60597B"/>
        </a:accent1>
        <a:accent2>
          <a:srgbClr val="6666FF"/>
        </a:accent2>
        <a:accent3>
          <a:srgbClr val="DDB8BB"/>
        </a:accent3>
        <a:accent4>
          <a:srgbClr val="DADA56"/>
        </a:accent4>
        <a:accent5>
          <a:srgbClr val="B6B5BF"/>
        </a:accent5>
        <a:accent6>
          <a:srgbClr val="5C5CE7"/>
        </a:accent6>
        <a:hlink>
          <a:srgbClr val="99CCFF"/>
        </a:hlink>
        <a:folHlink>
          <a:srgbClr val="CC66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themeOverride>
</file>

<file path=ppt/theme/themeOverride2.xml><?xml version="1.0" encoding="utf-8"?>
<a:themeOverride xmlns:a="http://schemas.openxmlformats.org/drawingml/2006/main">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3840</TotalTime>
  <Words>890</Words>
  <Application>Microsoft Macintosh PowerPoint</Application>
  <PresentationFormat>On-screen Show (4:3)</PresentationFormat>
  <Paragraphs>197</Paragraphs>
  <Slides>21</Slides>
  <Notes>19</Notes>
  <HiddenSlides>0</HiddenSlides>
  <MMClips>0</MMClips>
  <ScaleCrop>false</ScaleCrop>
  <HeadingPairs>
    <vt:vector size="4" baseType="variant">
      <vt:variant>
        <vt:lpstr>Theme</vt:lpstr>
      </vt:variant>
      <vt:variant>
        <vt:i4>13</vt:i4>
      </vt:variant>
      <vt:variant>
        <vt:lpstr>Slide Titles</vt:lpstr>
      </vt:variant>
      <vt:variant>
        <vt:i4>21</vt:i4>
      </vt:variant>
    </vt:vector>
  </HeadingPairs>
  <TitlesOfParts>
    <vt:vector size="34" baseType="lpstr">
      <vt:lpstr>Blank Presentation</vt:lpstr>
      <vt:lpstr>Wood</vt:lpstr>
      <vt:lpstr>Zig Zag</vt:lpstr>
      <vt:lpstr>Textured</vt:lpstr>
      <vt:lpstr>Fossil</vt:lpstr>
      <vt:lpstr>untitled 1</vt:lpstr>
      <vt:lpstr>Default Design</vt:lpstr>
      <vt:lpstr>1_Schmooze</vt:lpstr>
      <vt:lpstr>1_untitled 1</vt:lpstr>
      <vt:lpstr>3_Default Design</vt:lpstr>
      <vt:lpstr>Expedition</vt:lpstr>
      <vt:lpstr>Warp</vt:lpstr>
      <vt:lpstr>1_Orbit</vt:lpstr>
      <vt:lpstr>Apa pemikiran Utamanya?</vt:lpstr>
      <vt:lpstr>Kepentinggan pemikiran utama </vt:lpstr>
      <vt:lpstr>PowerPoint Presentation</vt:lpstr>
      <vt:lpstr>Proses Menyiapkan Khotbah Eksposisi</vt:lpstr>
      <vt:lpstr>Nama-nama lain untuk Ide Utama</vt:lpstr>
      <vt:lpstr>Membentuk Ide Utama (AK)</vt:lpstr>
      <vt:lpstr>Apa Perbedaannya?</vt:lpstr>
      <vt:lpstr>Sedikit Latihan…</vt:lpstr>
      <vt:lpstr>Sedikit Latihan…</vt:lpstr>
      <vt:lpstr>Sedikit Latihan…</vt:lpstr>
      <vt:lpstr>Sedikit Latihan…</vt:lpstr>
      <vt:lpstr>Sedikit Latihan…</vt:lpstr>
      <vt:lpstr>Proses Menyiapkan Khotbah Eksposisi</vt:lpstr>
      <vt:lpstr>Pemikiran Eksegesis: Sebab gereja perlu memulihkan Kristen yang berdosa dengan benar karena pemulihan ini dilakukan sebagai perpanjangan dari otoritas Allah. </vt:lpstr>
      <vt:lpstr>Pemikiran      Utama:</vt:lpstr>
      <vt:lpstr>Bagaimana kita memulihkan pendosa Kristen dengan cara yang betul? </vt:lpstr>
      <vt:lpstr>The Point of Verses 15-17</vt:lpstr>
      <vt:lpstr>Pertanyaan kedua kita terjawab di ayat 18-20: Mengapa kita perlu memulihkan pendosa Kristen dengan cara betul?</vt:lpstr>
      <vt:lpstr>Tumpuan ayat 18-20</vt:lpstr>
      <vt:lpstr>Black</vt:lpstr>
      <vt:lpstr>Homiletik •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BIG Idea?</dc:title>
  <dc:creator>Rick Griffith</dc:creator>
  <cp:lastModifiedBy>Rick Griffith</cp:lastModifiedBy>
  <cp:revision>95</cp:revision>
  <dcterms:created xsi:type="dcterms:W3CDTF">2009-03-16T03:43:15Z</dcterms:created>
  <dcterms:modified xsi:type="dcterms:W3CDTF">2016-09-04T12:52:41Z</dcterms:modified>
</cp:coreProperties>
</file>